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14"/>
  </p:notesMasterIdLst>
  <p:sldIdLst>
    <p:sldId id="256" r:id="rId3"/>
    <p:sldId id="257" r:id="rId4"/>
    <p:sldId id="258" r:id="rId5"/>
    <p:sldId id="259" r:id="rId6"/>
    <p:sldId id="260" r:id="rId7"/>
    <p:sldId id="261" r:id="rId8"/>
    <p:sldId id="262" r:id="rId9"/>
    <p:sldId id="263" r:id="rId10"/>
    <p:sldId id="264" r:id="rId11"/>
    <p:sldId id="265" r:id="rId12"/>
    <p:sldId id="266" r:id="rId13"/>
  </p:sldIdLst>
  <p:sldSz cx="12192000" cy="6858000"/>
  <p:notesSz cx="6858000" cy="9144000"/>
  <p:embeddedFontLst>
    <p:embeddedFont>
      <p:font typeface="Century Gothic" panose="020B0502020202020204" pitchFamily="3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35F60D-D690-4235-8EDA-93EBC9B99122}">
  <a:tblStyle styleId="{FB35F60D-D690-4235-8EDA-93EBC9B9912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6FF"/>
          </a:solidFill>
        </a:fill>
      </a:tcStyle>
    </a:wholeTbl>
    <a:band1H>
      <a:tcTxStyle b="off" i="off"/>
      <a:tcStyle>
        <a:tcBdr/>
        <a:fill>
          <a:solidFill>
            <a:srgbClr val="CDECFF"/>
          </a:solidFill>
        </a:fill>
      </a:tcStyle>
    </a:band1H>
    <a:band2H>
      <a:tcTxStyle b="off" i="off"/>
      <a:tcStyle>
        <a:tcBdr/>
      </a:tcStyle>
    </a:band2H>
    <a:band1V>
      <a:tcTxStyle b="off" i="off"/>
      <a:tcStyle>
        <a:tcBdr/>
        <a:fill>
          <a:solidFill>
            <a:srgbClr val="CDECFF"/>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31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8" name="Google Shape;68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10</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1" name="Google Shape;72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3</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4</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1" name="Google Shape;43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5</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7" name="Google Shape;49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6</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3" name="Google Shape;56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7</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0" name="Google Shape;62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8</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4" name="Google Shape;65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9</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8.jp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Master" Target="../slideMasters/slideMaster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8.jp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ontent 1D">
  <p:cSld name="Content 1D">
    <p:bg>
      <p:bgPr>
        <a:solidFill>
          <a:schemeClr val="accent3"/>
        </a:solidFill>
        <a:effectLst/>
      </p:bgPr>
    </p:bg>
    <p:spTree>
      <p:nvGrpSpPr>
        <p:cNvPr id="1" name="Shape 80"/>
        <p:cNvGrpSpPr/>
        <p:nvPr/>
      </p:nvGrpSpPr>
      <p:grpSpPr>
        <a:xfrm>
          <a:off x="0" y="0"/>
          <a:ext cx="0" cy="0"/>
          <a:chOff x="0" y="0"/>
          <a:chExt cx="0" cy="0"/>
        </a:xfrm>
      </p:grpSpPr>
      <p:sp>
        <p:nvSpPr>
          <p:cNvPr id="81" name="Google Shape;81;p11"/>
          <p:cNvSpPr/>
          <p:nvPr/>
        </p:nvSpPr>
        <p:spPr>
          <a:xfrm>
            <a:off x="0" y="6801692"/>
            <a:ext cx="12192000" cy="5630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2" name="Google Shape;82;p11"/>
          <p:cNvSpPr txBox="1"/>
          <p:nvPr/>
        </p:nvSpPr>
        <p:spPr>
          <a:xfrm>
            <a:off x="63795" y="616688"/>
            <a:ext cx="0" cy="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 Subtitle">
  <p:cSld name="Content + Subtitle">
    <p:spTree>
      <p:nvGrpSpPr>
        <p:cNvPr id="1" name="Shape 83"/>
        <p:cNvGrpSpPr/>
        <p:nvPr/>
      </p:nvGrpSpPr>
      <p:grpSpPr>
        <a:xfrm>
          <a:off x="0" y="0"/>
          <a:ext cx="0" cy="0"/>
          <a:chOff x="0" y="0"/>
          <a:chExt cx="0" cy="0"/>
        </a:xfrm>
      </p:grpSpPr>
      <p:sp>
        <p:nvSpPr>
          <p:cNvPr id="84" name="Google Shape;84;p12"/>
          <p:cNvSpPr txBox="1">
            <a:spLocks noGrp="1"/>
          </p:cNvSpPr>
          <p:nvPr>
            <p:ph type="ftr" idx="11"/>
          </p:nvPr>
        </p:nvSpPr>
        <p:spPr>
          <a:xfrm>
            <a:off x="301752" y="5768975"/>
            <a:ext cx="11582405"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2"/>
          <p:cNvSpPr txBox="1">
            <a:spLocks noGrp="1"/>
          </p:cNvSpPr>
          <p:nvPr>
            <p:ph type="title"/>
          </p:nvPr>
        </p:nvSpPr>
        <p:spPr>
          <a:xfrm>
            <a:off x="301752" y="248594"/>
            <a:ext cx="11582401" cy="400957"/>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2"/>
          <p:cNvSpPr txBox="1">
            <a:spLocks noGrp="1"/>
          </p:cNvSpPr>
          <p:nvPr>
            <p:ph type="body" idx="1"/>
          </p:nvPr>
        </p:nvSpPr>
        <p:spPr>
          <a:xfrm>
            <a:off x="301752" y="724845"/>
            <a:ext cx="11582401" cy="316592"/>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0"/>
              </a:spcBef>
              <a:spcAft>
                <a:spcPts val="0"/>
              </a:spcAft>
              <a:buClr>
                <a:srgbClr val="ADADAD"/>
              </a:buClr>
              <a:buSzPts val="1800"/>
              <a:buNone/>
              <a:defRPr sz="1800">
                <a:solidFill>
                  <a:srgbClr val="ADADAD"/>
                </a:solidFil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2"/>
          <p:cNvSpPr txBox="1">
            <a:spLocks noGrp="1"/>
          </p:cNvSpPr>
          <p:nvPr>
            <p:ph type="body" idx="2"/>
          </p:nvPr>
        </p:nvSpPr>
        <p:spPr>
          <a:xfrm>
            <a:off x="301752" y="1219200"/>
            <a:ext cx="11582400"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emplate 2">
  <p:cSld name="Template 2">
    <p:spTree>
      <p:nvGrpSpPr>
        <p:cNvPr id="1" name="Shape 88"/>
        <p:cNvGrpSpPr/>
        <p:nvPr/>
      </p:nvGrpSpPr>
      <p:grpSpPr>
        <a:xfrm>
          <a:off x="0" y="0"/>
          <a:ext cx="0" cy="0"/>
          <a:chOff x="0" y="0"/>
          <a:chExt cx="0" cy="0"/>
        </a:xfrm>
      </p:grpSpPr>
      <p:grpSp>
        <p:nvGrpSpPr>
          <p:cNvPr id="89" name="Google Shape;89;p13"/>
          <p:cNvGrpSpPr/>
          <p:nvPr/>
        </p:nvGrpSpPr>
        <p:grpSpPr>
          <a:xfrm>
            <a:off x="0" y="-889"/>
            <a:ext cx="12192000" cy="6858889"/>
            <a:chOff x="0" y="-889"/>
            <a:chExt cx="12192000" cy="6858889"/>
          </a:xfrm>
        </p:grpSpPr>
        <p:sp>
          <p:nvSpPr>
            <p:cNvPr id="90" name="Google Shape;90;p13"/>
            <p:cNvSpPr/>
            <p:nvPr/>
          </p:nvSpPr>
          <p:spPr>
            <a:xfrm>
              <a:off x="0" y="-889"/>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 name="Google Shape;91;p13"/>
            <p:cNvSpPr/>
            <p:nvPr/>
          </p:nvSpPr>
          <p:spPr>
            <a:xfrm rot="-5400000">
              <a:off x="2667000" y="-2667001"/>
              <a:ext cx="6858000" cy="12192000"/>
            </a:xfrm>
            <a:prstGeom prst="rect">
              <a:avLst/>
            </a:prstGeom>
            <a:gradFill>
              <a:gsLst>
                <a:gs pos="0">
                  <a:schemeClr val="lt1"/>
                </a:gs>
                <a:gs pos="66000">
                  <a:schemeClr val="lt1"/>
                </a:gs>
                <a:gs pos="100000">
                  <a:srgbClr val="FFFFFF">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92" name="Google Shape;92;p13"/>
          <p:cNvSpPr txBox="1">
            <a:spLocks noGrp="1"/>
          </p:cNvSpPr>
          <p:nvPr>
            <p:ph type="ftr" idx="11"/>
          </p:nvPr>
        </p:nvSpPr>
        <p:spPr>
          <a:xfrm>
            <a:off x="301752" y="5768975"/>
            <a:ext cx="11585452"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p:nvPr>
        </p:nvSpPr>
        <p:spPr>
          <a:xfrm>
            <a:off x="301752" y="266699"/>
            <a:ext cx="11585445"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4" name="Google Shape;94;p13" descr="A close up of a sign&#10;&#10;Description automatically generated"/>
          <p:cNvPicPr preferRelativeResize="0"/>
          <p:nvPr/>
        </p:nvPicPr>
        <p:blipFill rotWithShape="1">
          <a:blip r:embed="rId2">
            <a:alphaModFix/>
          </a:blip>
          <a:srcRect/>
          <a:stretch/>
        </p:blipFill>
        <p:spPr>
          <a:xfrm>
            <a:off x="11006138" y="6238530"/>
            <a:ext cx="881062" cy="372164"/>
          </a:xfrm>
          <a:prstGeom prst="rect">
            <a:avLst/>
          </a:prstGeom>
          <a:noFill/>
          <a:ln>
            <a:noFill/>
          </a:ln>
        </p:spPr>
      </p:pic>
      <p:sp>
        <p:nvSpPr>
          <p:cNvPr id="95" name="Google Shape;95;p13"/>
          <p:cNvSpPr txBox="1"/>
          <p:nvPr/>
        </p:nvSpPr>
        <p:spPr>
          <a:xfrm>
            <a:off x="301752" y="6210300"/>
            <a:ext cx="234949" cy="57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96" name="Google Shape;96;p13"/>
          <p:cNvSpPr txBox="1"/>
          <p:nvPr/>
        </p:nvSpPr>
        <p:spPr>
          <a:xfrm>
            <a:off x="792291" y="6210300"/>
            <a:ext cx="2540688" cy="571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cxnSp>
        <p:nvCxnSpPr>
          <p:cNvPr id="97" name="Google Shape;97;p13"/>
          <p:cNvCxnSpPr/>
          <p:nvPr/>
        </p:nvCxnSpPr>
        <p:spPr>
          <a:xfrm>
            <a:off x="664496" y="6326386"/>
            <a:ext cx="0" cy="339328"/>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ontent 2A">
  <p:cSld name="Content 2A">
    <p:spTree>
      <p:nvGrpSpPr>
        <p:cNvPr id="1" name="Shape 98"/>
        <p:cNvGrpSpPr/>
        <p:nvPr/>
      </p:nvGrpSpPr>
      <p:grpSpPr>
        <a:xfrm>
          <a:off x="0" y="0"/>
          <a:ext cx="0" cy="0"/>
          <a:chOff x="0" y="0"/>
          <a:chExt cx="0" cy="0"/>
        </a:xfrm>
      </p:grpSpPr>
      <p:grpSp>
        <p:nvGrpSpPr>
          <p:cNvPr id="99" name="Google Shape;99;p14"/>
          <p:cNvGrpSpPr/>
          <p:nvPr/>
        </p:nvGrpSpPr>
        <p:grpSpPr>
          <a:xfrm>
            <a:off x="0" y="-889"/>
            <a:ext cx="12192000" cy="6858889"/>
            <a:chOff x="0" y="-889"/>
            <a:chExt cx="12192000" cy="6858889"/>
          </a:xfrm>
        </p:grpSpPr>
        <p:sp>
          <p:nvSpPr>
            <p:cNvPr id="100" name="Google Shape;100;p14"/>
            <p:cNvSpPr/>
            <p:nvPr/>
          </p:nvSpPr>
          <p:spPr>
            <a:xfrm>
              <a:off x="0" y="-889"/>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 name="Google Shape;101;p14"/>
            <p:cNvSpPr/>
            <p:nvPr/>
          </p:nvSpPr>
          <p:spPr>
            <a:xfrm rot="-5400000">
              <a:off x="2667000" y="-2667001"/>
              <a:ext cx="6858000" cy="12192000"/>
            </a:xfrm>
            <a:prstGeom prst="rect">
              <a:avLst/>
            </a:prstGeom>
            <a:gradFill>
              <a:gsLst>
                <a:gs pos="0">
                  <a:schemeClr val="lt1"/>
                </a:gs>
                <a:gs pos="66000">
                  <a:schemeClr val="lt1"/>
                </a:gs>
                <a:gs pos="100000">
                  <a:srgbClr val="FFFFFF">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102" name="Google Shape;102;p14" descr="A close up of a sign&#10;&#10;Description automatically generated"/>
          <p:cNvPicPr preferRelativeResize="0"/>
          <p:nvPr/>
        </p:nvPicPr>
        <p:blipFill rotWithShape="1">
          <a:blip r:embed="rId2">
            <a:alphaModFix/>
          </a:blip>
          <a:srcRect/>
          <a:stretch/>
        </p:blipFill>
        <p:spPr>
          <a:xfrm>
            <a:off x="11006138" y="6238530"/>
            <a:ext cx="881062" cy="372164"/>
          </a:xfrm>
          <a:prstGeom prst="rect">
            <a:avLst/>
          </a:prstGeom>
          <a:noFill/>
          <a:ln>
            <a:noFill/>
          </a:ln>
        </p:spPr>
      </p:pic>
      <p:sp>
        <p:nvSpPr>
          <p:cNvPr id="103" name="Google Shape;103;p14"/>
          <p:cNvSpPr txBox="1"/>
          <p:nvPr/>
        </p:nvSpPr>
        <p:spPr>
          <a:xfrm>
            <a:off x="792291" y="6210300"/>
            <a:ext cx="2540688" cy="571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sp>
        <p:nvSpPr>
          <p:cNvPr id="104" name="Google Shape;104;p14"/>
          <p:cNvSpPr txBox="1"/>
          <p:nvPr/>
        </p:nvSpPr>
        <p:spPr>
          <a:xfrm>
            <a:off x="301752" y="6210300"/>
            <a:ext cx="234949" cy="57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cxnSp>
        <p:nvCxnSpPr>
          <p:cNvPr id="105" name="Google Shape;105;p14"/>
          <p:cNvCxnSpPr/>
          <p:nvPr/>
        </p:nvCxnSpPr>
        <p:spPr>
          <a:xfrm>
            <a:off x="664496" y="6326386"/>
            <a:ext cx="0" cy="339328"/>
          </a:xfrm>
          <a:prstGeom prst="straightConnector1">
            <a:avLst/>
          </a:prstGeom>
          <a:noFill/>
          <a:ln w="9525" cap="flat" cmpd="sng">
            <a:solidFill>
              <a:srgbClr val="BFBFBF"/>
            </a:solidFill>
            <a:prstDash val="solid"/>
            <a:miter lim="800000"/>
            <a:headEnd type="none" w="sm" len="sm"/>
            <a:tailEnd type="none" w="sm" len="sm"/>
          </a:ln>
        </p:spPr>
      </p:cxnSp>
      <p:sp>
        <p:nvSpPr>
          <p:cNvPr id="106" name="Google Shape;106;p14"/>
          <p:cNvSpPr txBox="1">
            <a:spLocks noGrp="1"/>
          </p:cNvSpPr>
          <p:nvPr>
            <p:ph type="title"/>
          </p:nvPr>
        </p:nvSpPr>
        <p:spPr>
          <a:xfrm>
            <a:off x="301752" y="266699"/>
            <a:ext cx="11585446"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4"/>
          <p:cNvSpPr txBox="1">
            <a:spLocks noGrp="1"/>
          </p:cNvSpPr>
          <p:nvPr>
            <p:ph type="body" idx="1"/>
          </p:nvPr>
        </p:nvSpPr>
        <p:spPr>
          <a:xfrm>
            <a:off x="301751" y="1219201"/>
            <a:ext cx="11585449"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14"/>
          <p:cNvSpPr txBox="1">
            <a:spLocks noGrp="1"/>
          </p:cNvSpPr>
          <p:nvPr>
            <p:ph type="ftr" idx="11"/>
          </p:nvPr>
        </p:nvSpPr>
        <p:spPr>
          <a:xfrm>
            <a:off x="301751" y="5768975"/>
            <a:ext cx="11585453"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Content 2B">
  <p:cSld name="Content 2B">
    <p:spTree>
      <p:nvGrpSpPr>
        <p:cNvPr id="1" name="Shape 109"/>
        <p:cNvGrpSpPr/>
        <p:nvPr/>
      </p:nvGrpSpPr>
      <p:grpSpPr>
        <a:xfrm>
          <a:off x="0" y="0"/>
          <a:ext cx="0" cy="0"/>
          <a:chOff x="0" y="0"/>
          <a:chExt cx="0" cy="0"/>
        </a:xfrm>
      </p:grpSpPr>
      <p:grpSp>
        <p:nvGrpSpPr>
          <p:cNvPr id="110" name="Google Shape;110;p15"/>
          <p:cNvGrpSpPr/>
          <p:nvPr/>
        </p:nvGrpSpPr>
        <p:grpSpPr>
          <a:xfrm>
            <a:off x="0" y="-889"/>
            <a:ext cx="12192000" cy="6858889"/>
            <a:chOff x="0" y="-889"/>
            <a:chExt cx="12192000" cy="6858889"/>
          </a:xfrm>
        </p:grpSpPr>
        <p:sp>
          <p:nvSpPr>
            <p:cNvPr id="111" name="Google Shape;111;p15"/>
            <p:cNvSpPr/>
            <p:nvPr/>
          </p:nvSpPr>
          <p:spPr>
            <a:xfrm>
              <a:off x="0" y="-889"/>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 name="Google Shape;112;p15"/>
            <p:cNvSpPr/>
            <p:nvPr/>
          </p:nvSpPr>
          <p:spPr>
            <a:xfrm rot="-5400000">
              <a:off x="2667000" y="-2667001"/>
              <a:ext cx="6858000" cy="12192000"/>
            </a:xfrm>
            <a:prstGeom prst="rect">
              <a:avLst/>
            </a:prstGeom>
            <a:gradFill>
              <a:gsLst>
                <a:gs pos="0">
                  <a:schemeClr val="lt1"/>
                </a:gs>
                <a:gs pos="66000">
                  <a:schemeClr val="lt1"/>
                </a:gs>
                <a:gs pos="100000">
                  <a:srgbClr val="FFFFFF">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113" name="Google Shape;113;p15" descr="A close up of a sign&#10;&#10;Description automatically generated"/>
          <p:cNvPicPr preferRelativeResize="0"/>
          <p:nvPr/>
        </p:nvPicPr>
        <p:blipFill rotWithShape="1">
          <a:blip r:embed="rId2">
            <a:alphaModFix/>
          </a:blip>
          <a:srcRect/>
          <a:stretch/>
        </p:blipFill>
        <p:spPr>
          <a:xfrm>
            <a:off x="11006138" y="6238530"/>
            <a:ext cx="881062" cy="372164"/>
          </a:xfrm>
          <a:prstGeom prst="rect">
            <a:avLst/>
          </a:prstGeom>
          <a:noFill/>
          <a:ln>
            <a:noFill/>
          </a:ln>
        </p:spPr>
      </p:pic>
      <p:sp>
        <p:nvSpPr>
          <p:cNvPr id="114" name="Google Shape;114;p15"/>
          <p:cNvSpPr txBox="1"/>
          <p:nvPr/>
        </p:nvSpPr>
        <p:spPr>
          <a:xfrm>
            <a:off x="301752" y="6210300"/>
            <a:ext cx="234949" cy="57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115" name="Google Shape;115;p15"/>
          <p:cNvSpPr txBox="1"/>
          <p:nvPr/>
        </p:nvSpPr>
        <p:spPr>
          <a:xfrm>
            <a:off x="792291" y="6210300"/>
            <a:ext cx="2540688" cy="571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cxnSp>
        <p:nvCxnSpPr>
          <p:cNvPr id="116" name="Google Shape;116;p15"/>
          <p:cNvCxnSpPr/>
          <p:nvPr/>
        </p:nvCxnSpPr>
        <p:spPr>
          <a:xfrm>
            <a:off x="664496" y="6326386"/>
            <a:ext cx="0" cy="339328"/>
          </a:xfrm>
          <a:prstGeom prst="straightConnector1">
            <a:avLst/>
          </a:prstGeom>
          <a:noFill/>
          <a:ln w="9525" cap="flat" cmpd="sng">
            <a:solidFill>
              <a:srgbClr val="BFBFBF"/>
            </a:solidFill>
            <a:prstDash val="solid"/>
            <a:miter lim="800000"/>
            <a:headEnd type="none" w="sm" len="sm"/>
            <a:tailEnd type="none" w="sm" len="sm"/>
          </a:ln>
        </p:spPr>
      </p:cxnSp>
      <p:sp>
        <p:nvSpPr>
          <p:cNvPr id="117" name="Google Shape;117;p15"/>
          <p:cNvSpPr txBox="1">
            <a:spLocks noGrp="1"/>
          </p:cNvSpPr>
          <p:nvPr>
            <p:ph type="title"/>
          </p:nvPr>
        </p:nvSpPr>
        <p:spPr>
          <a:xfrm>
            <a:off x="301752" y="266699"/>
            <a:ext cx="11585445"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15"/>
          <p:cNvSpPr txBox="1">
            <a:spLocks noGrp="1"/>
          </p:cNvSpPr>
          <p:nvPr>
            <p:ph type="body" idx="1"/>
          </p:nvPr>
        </p:nvSpPr>
        <p:spPr>
          <a:xfrm>
            <a:off x="301752" y="1219201"/>
            <a:ext cx="11585448"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15"/>
          <p:cNvSpPr txBox="1">
            <a:spLocks noGrp="1"/>
          </p:cNvSpPr>
          <p:nvPr>
            <p:ph type="ftr" idx="11"/>
          </p:nvPr>
        </p:nvSpPr>
        <p:spPr>
          <a:xfrm>
            <a:off x="301752" y="5768975"/>
            <a:ext cx="11585452"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Content 2C">
  <p:cSld name="Content 2C">
    <p:spTree>
      <p:nvGrpSpPr>
        <p:cNvPr id="1" name="Shape 120"/>
        <p:cNvGrpSpPr/>
        <p:nvPr/>
      </p:nvGrpSpPr>
      <p:grpSpPr>
        <a:xfrm>
          <a:off x="0" y="0"/>
          <a:ext cx="0" cy="0"/>
          <a:chOff x="0" y="0"/>
          <a:chExt cx="0" cy="0"/>
        </a:xfrm>
      </p:grpSpPr>
      <p:grpSp>
        <p:nvGrpSpPr>
          <p:cNvPr id="121" name="Google Shape;121;p16"/>
          <p:cNvGrpSpPr/>
          <p:nvPr/>
        </p:nvGrpSpPr>
        <p:grpSpPr>
          <a:xfrm>
            <a:off x="0" y="-889"/>
            <a:ext cx="12192000" cy="6858889"/>
            <a:chOff x="0" y="-889"/>
            <a:chExt cx="12192000" cy="6858889"/>
          </a:xfrm>
        </p:grpSpPr>
        <p:sp>
          <p:nvSpPr>
            <p:cNvPr id="122" name="Google Shape;122;p16"/>
            <p:cNvSpPr/>
            <p:nvPr/>
          </p:nvSpPr>
          <p:spPr>
            <a:xfrm>
              <a:off x="0" y="-889"/>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 name="Google Shape;123;p16"/>
            <p:cNvSpPr/>
            <p:nvPr/>
          </p:nvSpPr>
          <p:spPr>
            <a:xfrm rot="-5400000">
              <a:off x="2667000" y="-2667001"/>
              <a:ext cx="6858000" cy="12192000"/>
            </a:xfrm>
            <a:prstGeom prst="rect">
              <a:avLst/>
            </a:prstGeom>
            <a:gradFill>
              <a:gsLst>
                <a:gs pos="0">
                  <a:schemeClr val="lt1"/>
                </a:gs>
                <a:gs pos="66000">
                  <a:schemeClr val="lt1"/>
                </a:gs>
                <a:gs pos="100000">
                  <a:srgbClr val="FFFFFF">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124" name="Google Shape;124;p16" descr="A close up of a sign&#10;&#10;Description automatically generated"/>
          <p:cNvPicPr preferRelativeResize="0"/>
          <p:nvPr/>
        </p:nvPicPr>
        <p:blipFill rotWithShape="1">
          <a:blip r:embed="rId2">
            <a:alphaModFix/>
          </a:blip>
          <a:srcRect/>
          <a:stretch/>
        </p:blipFill>
        <p:spPr>
          <a:xfrm>
            <a:off x="11006138" y="6238530"/>
            <a:ext cx="881062" cy="372164"/>
          </a:xfrm>
          <a:prstGeom prst="rect">
            <a:avLst/>
          </a:prstGeom>
          <a:noFill/>
          <a:ln>
            <a:noFill/>
          </a:ln>
        </p:spPr>
      </p:pic>
      <p:sp>
        <p:nvSpPr>
          <p:cNvPr id="125" name="Google Shape;125;p16"/>
          <p:cNvSpPr txBox="1"/>
          <p:nvPr/>
        </p:nvSpPr>
        <p:spPr>
          <a:xfrm>
            <a:off x="301752" y="6210300"/>
            <a:ext cx="234949" cy="57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126" name="Google Shape;126;p16"/>
          <p:cNvSpPr txBox="1"/>
          <p:nvPr/>
        </p:nvSpPr>
        <p:spPr>
          <a:xfrm>
            <a:off x="792291" y="6210300"/>
            <a:ext cx="2540688" cy="571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cxnSp>
        <p:nvCxnSpPr>
          <p:cNvPr id="127" name="Google Shape;127;p16"/>
          <p:cNvCxnSpPr/>
          <p:nvPr/>
        </p:nvCxnSpPr>
        <p:spPr>
          <a:xfrm>
            <a:off x="664496" y="6326386"/>
            <a:ext cx="0" cy="339328"/>
          </a:xfrm>
          <a:prstGeom prst="straightConnector1">
            <a:avLst/>
          </a:prstGeom>
          <a:noFill/>
          <a:ln w="9525" cap="flat" cmpd="sng">
            <a:solidFill>
              <a:srgbClr val="BFBFBF"/>
            </a:solidFill>
            <a:prstDash val="solid"/>
            <a:miter lim="800000"/>
            <a:headEnd type="none" w="sm" len="sm"/>
            <a:tailEnd type="none" w="sm" len="sm"/>
          </a:ln>
        </p:spPr>
      </p:cxnSp>
      <p:sp>
        <p:nvSpPr>
          <p:cNvPr id="128" name="Google Shape;128;p16"/>
          <p:cNvSpPr txBox="1">
            <a:spLocks noGrp="1"/>
          </p:cNvSpPr>
          <p:nvPr>
            <p:ph type="title"/>
          </p:nvPr>
        </p:nvSpPr>
        <p:spPr>
          <a:xfrm>
            <a:off x="301752" y="266699"/>
            <a:ext cx="11585446"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16"/>
          <p:cNvSpPr txBox="1">
            <a:spLocks noGrp="1"/>
          </p:cNvSpPr>
          <p:nvPr>
            <p:ph type="body" idx="1"/>
          </p:nvPr>
        </p:nvSpPr>
        <p:spPr>
          <a:xfrm>
            <a:off x="301751" y="1219201"/>
            <a:ext cx="11585449"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16"/>
          <p:cNvSpPr txBox="1">
            <a:spLocks noGrp="1"/>
          </p:cNvSpPr>
          <p:nvPr>
            <p:ph type="ftr" idx="11"/>
          </p:nvPr>
        </p:nvSpPr>
        <p:spPr>
          <a:xfrm>
            <a:off x="301751" y="5768975"/>
            <a:ext cx="11585453"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mplate 3">
  <p:cSld name="Template 3">
    <p:spTree>
      <p:nvGrpSpPr>
        <p:cNvPr id="1" name="Shape 131"/>
        <p:cNvGrpSpPr/>
        <p:nvPr/>
      </p:nvGrpSpPr>
      <p:grpSpPr>
        <a:xfrm>
          <a:off x="0" y="0"/>
          <a:ext cx="0" cy="0"/>
          <a:chOff x="0" y="0"/>
          <a:chExt cx="0" cy="0"/>
        </a:xfrm>
      </p:grpSpPr>
      <p:grpSp>
        <p:nvGrpSpPr>
          <p:cNvPr id="132" name="Google Shape;132;p17"/>
          <p:cNvGrpSpPr/>
          <p:nvPr/>
        </p:nvGrpSpPr>
        <p:grpSpPr>
          <a:xfrm>
            <a:off x="0" y="-889"/>
            <a:ext cx="12192000" cy="6858889"/>
            <a:chOff x="0" y="-889"/>
            <a:chExt cx="12192000" cy="6858889"/>
          </a:xfrm>
        </p:grpSpPr>
        <p:sp>
          <p:nvSpPr>
            <p:cNvPr id="133" name="Google Shape;133;p17"/>
            <p:cNvSpPr/>
            <p:nvPr/>
          </p:nvSpPr>
          <p:spPr>
            <a:xfrm>
              <a:off x="0" y="-889"/>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4" name="Google Shape;134;p17"/>
            <p:cNvSpPr/>
            <p:nvPr/>
          </p:nvSpPr>
          <p:spPr>
            <a:xfrm rot="-5400000">
              <a:off x="2667000" y="-2667001"/>
              <a:ext cx="6858000" cy="12192000"/>
            </a:xfrm>
            <a:prstGeom prst="rect">
              <a:avLst/>
            </a:prstGeom>
            <a:gradFill>
              <a:gsLst>
                <a:gs pos="0">
                  <a:schemeClr val="lt1"/>
                </a:gs>
                <a:gs pos="66000">
                  <a:schemeClr val="lt1"/>
                </a:gs>
                <a:gs pos="100000">
                  <a:srgbClr val="FFFFFF">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35" name="Google Shape;135;p17"/>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17"/>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17"/>
          <p:cNvSpPr txBox="1"/>
          <p:nvPr/>
        </p:nvSpPr>
        <p:spPr>
          <a:xfrm>
            <a:off x="11673840" y="6210300"/>
            <a:ext cx="21335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138" name="Google Shape;138;p17"/>
          <p:cNvSpPr txBox="1"/>
          <p:nvPr/>
        </p:nvSpPr>
        <p:spPr>
          <a:xfrm>
            <a:off x="8864495" y="6210300"/>
            <a:ext cx="254068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cxnSp>
        <p:nvCxnSpPr>
          <p:cNvPr id="139" name="Google Shape;139;p17"/>
          <p:cNvCxnSpPr/>
          <p:nvPr/>
        </p:nvCxnSpPr>
        <p:spPr>
          <a:xfrm>
            <a:off x="11539512" y="6326386"/>
            <a:ext cx="0" cy="339328"/>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1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140"/>
        <p:cNvGrpSpPr/>
        <p:nvPr/>
      </p:nvGrpSpPr>
      <p:grpSpPr>
        <a:xfrm>
          <a:off x="0" y="0"/>
          <a:ext cx="0" cy="0"/>
          <a:chOff x="0" y="0"/>
          <a:chExt cx="0" cy="0"/>
        </a:xfrm>
      </p:grpSpPr>
      <p:grpSp>
        <p:nvGrpSpPr>
          <p:cNvPr id="141" name="Google Shape;141;p18"/>
          <p:cNvGrpSpPr/>
          <p:nvPr/>
        </p:nvGrpSpPr>
        <p:grpSpPr>
          <a:xfrm>
            <a:off x="0" y="-889"/>
            <a:ext cx="12192000" cy="6858889"/>
            <a:chOff x="0" y="-889"/>
            <a:chExt cx="12192000" cy="6858889"/>
          </a:xfrm>
        </p:grpSpPr>
        <p:sp>
          <p:nvSpPr>
            <p:cNvPr id="142" name="Google Shape;142;p18"/>
            <p:cNvSpPr/>
            <p:nvPr/>
          </p:nvSpPr>
          <p:spPr>
            <a:xfrm>
              <a:off x="0" y="-889"/>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 name="Google Shape;143;p18"/>
            <p:cNvSpPr/>
            <p:nvPr/>
          </p:nvSpPr>
          <p:spPr>
            <a:xfrm rot="-5400000">
              <a:off x="2667000" y="-2667001"/>
              <a:ext cx="6858000" cy="12192000"/>
            </a:xfrm>
            <a:prstGeom prst="rect">
              <a:avLst/>
            </a:prstGeom>
            <a:gradFill>
              <a:gsLst>
                <a:gs pos="0">
                  <a:schemeClr val="lt1"/>
                </a:gs>
                <a:gs pos="66000">
                  <a:schemeClr val="lt1"/>
                </a:gs>
                <a:gs pos="100000">
                  <a:srgbClr val="FFFFFF">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44" name="Google Shape;144;p18"/>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18"/>
          <p:cNvSpPr txBox="1">
            <a:spLocks noGrp="1"/>
          </p:cNvSpPr>
          <p:nvPr>
            <p:ph type="body" idx="1"/>
          </p:nvPr>
        </p:nvSpPr>
        <p:spPr>
          <a:xfrm>
            <a:off x="301752" y="1219201"/>
            <a:ext cx="11585448"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18"/>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18"/>
          <p:cNvSpPr txBox="1"/>
          <p:nvPr/>
        </p:nvSpPr>
        <p:spPr>
          <a:xfrm>
            <a:off x="11673840" y="6210300"/>
            <a:ext cx="21335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148" name="Google Shape;148;p18"/>
          <p:cNvSpPr txBox="1"/>
          <p:nvPr/>
        </p:nvSpPr>
        <p:spPr>
          <a:xfrm>
            <a:off x="8864495" y="6210300"/>
            <a:ext cx="254068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cxnSp>
        <p:nvCxnSpPr>
          <p:cNvPr id="149" name="Google Shape;149;p18"/>
          <p:cNvCxnSpPr/>
          <p:nvPr/>
        </p:nvCxnSpPr>
        <p:spPr>
          <a:xfrm>
            <a:off x="11539512" y="6326386"/>
            <a:ext cx="0" cy="339328"/>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lt1"/>
        </a:solidFill>
        <a:effectLst/>
      </p:bgPr>
    </p:bg>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312892" y="266700"/>
            <a:ext cx="11574308" cy="509588"/>
          </a:xfrm>
          <a:prstGeom prst="rect">
            <a:avLst/>
          </a:prstGeom>
          <a:noFill/>
          <a:ln>
            <a:noFill/>
          </a:ln>
        </p:spPr>
        <p:txBody>
          <a:bodyPr spcFirstLastPara="1" wrap="square" lIns="91425" tIns="45700" rIns="91425" bIns="45700" anchor="t" anchorCtr="0">
            <a:noAutofit/>
          </a:bodyPr>
          <a:lstStyle>
            <a:lvl1pPr lvl="0" algn="l">
              <a:lnSpc>
                <a:spcPct val="90000"/>
              </a:lnSpc>
              <a:spcBef>
                <a:spcPts val="28000"/>
              </a:spcBef>
              <a:spcAft>
                <a:spcPts val="0"/>
              </a:spcAft>
              <a:buClr>
                <a:srgbClr val="021E41"/>
              </a:buClr>
              <a:buSzPts val="2800"/>
              <a:buFont typeface="Tahoma"/>
              <a:buNone/>
              <a:defRPr sz="2800" b="1" i="0">
                <a:solidFill>
                  <a:srgbClr val="021E4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748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2_Cover 1">
  <p:cSld name="2_Cover 1">
    <p:spTree>
      <p:nvGrpSpPr>
        <p:cNvPr id="1" name="Shape 162"/>
        <p:cNvGrpSpPr/>
        <p:nvPr/>
      </p:nvGrpSpPr>
      <p:grpSpPr>
        <a:xfrm>
          <a:off x="0" y="0"/>
          <a:ext cx="0" cy="0"/>
          <a:chOff x="0" y="0"/>
          <a:chExt cx="0" cy="0"/>
        </a:xfrm>
      </p:grpSpPr>
      <p:grpSp>
        <p:nvGrpSpPr>
          <p:cNvPr id="163" name="Google Shape;163;p21"/>
          <p:cNvGrpSpPr/>
          <p:nvPr/>
        </p:nvGrpSpPr>
        <p:grpSpPr>
          <a:xfrm>
            <a:off x="0" y="-889"/>
            <a:ext cx="12192000" cy="6858889"/>
            <a:chOff x="0" y="-889"/>
            <a:chExt cx="12192000" cy="6858889"/>
          </a:xfrm>
        </p:grpSpPr>
        <p:pic>
          <p:nvPicPr>
            <p:cNvPr id="164" name="Google Shape;164;p21"/>
            <p:cNvPicPr preferRelativeResize="0"/>
            <p:nvPr/>
          </p:nvPicPr>
          <p:blipFill rotWithShape="1">
            <a:blip r:embed="rId2">
              <a:alphaModFix/>
            </a:blip>
            <a:srcRect l="36818" r="3582"/>
            <a:stretch/>
          </p:blipFill>
          <p:spPr>
            <a:xfrm>
              <a:off x="1848915" y="-445"/>
              <a:ext cx="8588527" cy="6858000"/>
            </a:xfrm>
            <a:custGeom>
              <a:avLst/>
              <a:gdLst/>
              <a:ahLst/>
              <a:cxnLst/>
              <a:rect l="l" t="t" r="r" b="b"/>
              <a:pathLst>
                <a:path w="8588527" h="6858000" extrusionOk="0">
                  <a:moveTo>
                    <a:pt x="4214516" y="0"/>
                  </a:moveTo>
                  <a:lnTo>
                    <a:pt x="8588527" y="0"/>
                  </a:lnTo>
                  <a:lnTo>
                    <a:pt x="4374012" y="6858000"/>
                  </a:lnTo>
                  <a:lnTo>
                    <a:pt x="0" y="6858000"/>
                  </a:lnTo>
                  <a:close/>
                </a:path>
              </a:pathLst>
            </a:custGeom>
            <a:noFill/>
            <a:ln>
              <a:noFill/>
            </a:ln>
          </p:spPr>
        </p:pic>
        <p:pic>
          <p:nvPicPr>
            <p:cNvPr id="165" name="Google Shape;165;p21"/>
            <p:cNvPicPr preferRelativeResize="0"/>
            <p:nvPr/>
          </p:nvPicPr>
          <p:blipFill rotWithShape="1">
            <a:blip r:embed="rId3">
              <a:alphaModFix/>
            </a:blip>
            <a:srcRect/>
            <a:stretch/>
          </p:blipFill>
          <p:spPr>
            <a:xfrm>
              <a:off x="6400240" y="-445"/>
              <a:ext cx="5791760" cy="6858001"/>
            </a:xfrm>
            <a:custGeom>
              <a:avLst/>
              <a:gdLst/>
              <a:ahLst/>
              <a:cxnLst/>
              <a:rect l="l" t="t" r="r" b="b"/>
              <a:pathLst>
                <a:path w="5791760" h="6858001" extrusionOk="0">
                  <a:moveTo>
                    <a:pt x="4214516" y="0"/>
                  </a:moveTo>
                  <a:lnTo>
                    <a:pt x="5791760" y="0"/>
                  </a:lnTo>
                  <a:lnTo>
                    <a:pt x="5791760" y="6858001"/>
                  </a:lnTo>
                  <a:lnTo>
                    <a:pt x="0" y="6858001"/>
                  </a:lnTo>
                  <a:close/>
                </a:path>
              </a:pathLst>
            </a:custGeom>
            <a:noFill/>
            <a:ln>
              <a:noFill/>
            </a:ln>
          </p:spPr>
        </p:pic>
        <p:sp>
          <p:nvSpPr>
            <p:cNvPr id="166" name="Google Shape;166;p21"/>
            <p:cNvSpPr/>
            <p:nvPr/>
          </p:nvSpPr>
          <p:spPr>
            <a:xfrm>
              <a:off x="0" y="-889"/>
              <a:ext cx="5886389" cy="6858889"/>
            </a:xfrm>
            <a:custGeom>
              <a:avLst/>
              <a:gdLst/>
              <a:ahLst/>
              <a:cxnLst/>
              <a:rect l="l" t="t" r="r" b="b"/>
              <a:pathLst>
                <a:path w="5886389" h="6858889" extrusionOk="0">
                  <a:moveTo>
                    <a:pt x="0" y="0"/>
                  </a:moveTo>
                  <a:lnTo>
                    <a:pt x="1512377" y="0"/>
                  </a:lnTo>
                  <a:lnTo>
                    <a:pt x="3534491" y="0"/>
                  </a:lnTo>
                  <a:lnTo>
                    <a:pt x="5886389" y="0"/>
                  </a:lnTo>
                  <a:lnTo>
                    <a:pt x="1671327" y="6858889"/>
                  </a:lnTo>
                  <a:lnTo>
                    <a:pt x="0" y="6858889"/>
                  </a:lnTo>
                  <a:close/>
                </a:path>
              </a:pathLst>
            </a:custGeom>
            <a:blipFill rotWithShape="1">
              <a:blip r:embed="rId4">
                <a:alphaModFix/>
              </a:blip>
              <a:stretch>
                <a:fillRect r="7423"/>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67" name="Google Shape;167;p21"/>
          <p:cNvSpPr/>
          <p:nvPr/>
        </p:nvSpPr>
        <p:spPr>
          <a:xfrm>
            <a:off x="-2" y="0"/>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gradFill>
            <a:gsLst>
              <a:gs pos="0">
                <a:srgbClr val="3BCCFF">
                  <a:alpha val="0"/>
                </a:srgbClr>
              </a:gs>
              <a:gs pos="44000">
                <a:srgbClr val="52BE6F">
                  <a:alpha val="24313"/>
                </a:srgbClr>
              </a:gs>
              <a:gs pos="73000">
                <a:srgbClr val="F69F0C"/>
              </a:gs>
              <a:gs pos="100000">
                <a:srgbClr val="28246F">
                  <a:alpha val="0"/>
                </a:srgbClr>
              </a:gs>
            </a:gsLst>
            <a:lin ang="30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 name="Google Shape;168;p21"/>
          <p:cNvSpPr/>
          <p:nvPr/>
        </p:nvSpPr>
        <p:spPr>
          <a:xfrm>
            <a:off x="0" y="-445"/>
            <a:ext cx="10694504" cy="6858000"/>
          </a:xfrm>
          <a:prstGeom prst="rect">
            <a:avLst/>
          </a:prstGeom>
          <a:gradFill>
            <a:gsLst>
              <a:gs pos="0">
                <a:schemeClr val="accent4"/>
              </a:gs>
              <a:gs pos="77000">
                <a:srgbClr val="51BF6F">
                  <a:alpha val="0"/>
                </a:srgbClr>
              </a:gs>
              <a:gs pos="100000">
                <a:srgbClr val="51BF6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69" name="Google Shape;169;p21"/>
          <p:cNvCxnSpPr/>
          <p:nvPr/>
        </p:nvCxnSpPr>
        <p:spPr>
          <a:xfrm>
            <a:off x="468557" y="5064093"/>
            <a:ext cx="5453272" cy="0"/>
          </a:xfrm>
          <a:prstGeom prst="straightConnector1">
            <a:avLst/>
          </a:prstGeom>
          <a:noFill/>
          <a:ln w="9525" cap="flat" cmpd="sng">
            <a:solidFill>
              <a:schemeClr val="lt1"/>
            </a:solidFill>
            <a:prstDash val="solid"/>
            <a:miter lim="800000"/>
            <a:headEnd type="none" w="sm" len="sm"/>
            <a:tailEnd type="none" w="sm" len="sm"/>
          </a:ln>
        </p:spPr>
      </p:cxnSp>
      <p:sp>
        <p:nvSpPr>
          <p:cNvPr id="170" name="Google Shape;170;p21"/>
          <p:cNvSpPr txBox="1">
            <a:spLocks noGrp="1"/>
          </p:cNvSpPr>
          <p:nvPr>
            <p:ph type="ctrTitle"/>
          </p:nvPr>
        </p:nvSpPr>
        <p:spPr>
          <a:xfrm>
            <a:off x="468557" y="2872222"/>
            <a:ext cx="5453272" cy="197248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5400"/>
              <a:buFont typeface="Arial"/>
              <a:buNone/>
              <a:defRPr sz="5400" b="1"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21"/>
          <p:cNvSpPr txBox="1">
            <a:spLocks noGrp="1"/>
          </p:cNvSpPr>
          <p:nvPr>
            <p:ph type="subTitle" idx="1"/>
          </p:nvPr>
        </p:nvSpPr>
        <p:spPr>
          <a:xfrm>
            <a:off x="468557" y="5283483"/>
            <a:ext cx="5453272" cy="24622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1600"/>
              <a:buNone/>
              <a:defRPr sz="1600" cap="none">
                <a:solidFill>
                  <a:schemeClr val="lt1"/>
                </a:solidFill>
                <a:latin typeface="Arial"/>
                <a:ea typeface="Arial"/>
                <a:cs typeface="Arial"/>
                <a:sym typeface="Arial"/>
              </a:defRPr>
            </a:lvl1pPr>
            <a:lvl2pPr lvl="1" algn="ctr">
              <a:lnSpc>
                <a:spcPct val="100000"/>
              </a:lnSpc>
              <a:spcBef>
                <a:spcPts val="600"/>
              </a:spcBef>
              <a:spcAft>
                <a:spcPts val="0"/>
              </a:spcAft>
              <a:buSzPts val="1500"/>
              <a:buNone/>
              <a:defRPr sz="1500"/>
            </a:lvl2pPr>
            <a:lvl3pPr lvl="2" algn="ctr">
              <a:lnSpc>
                <a:spcPct val="100000"/>
              </a:lnSpc>
              <a:spcBef>
                <a:spcPts val="600"/>
              </a:spcBef>
              <a:spcAft>
                <a:spcPts val="0"/>
              </a:spcAft>
              <a:buClr>
                <a:schemeClr val="dk2"/>
              </a:buClr>
              <a:buSzPts val="1350"/>
              <a:buNone/>
              <a:defRPr sz="1350"/>
            </a:lvl3pPr>
            <a:lvl4pPr lvl="3" algn="ctr">
              <a:lnSpc>
                <a:spcPct val="100000"/>
              </a:lnSpc>
              <a:spcBef>
                <a:spcPts val="600"/>
              </a:spcBef>
              <a:spcAft>
                <a:spcPts val="0"/>
              </a:spcAft>
              <a:buClr>
                <a:schemeClr val="dk2"/>
              </a:buClr>
              <a:buSzPts val="1200"/>
              <a:buNone/>
              <a:defRPr sz="1200"/>
            </a:lvl4pPr>
            <a:lvl5pPr lvl="4" algn="ctr">
              <a:lnSpc>
                <a:spcPct val="100000"/>
              </a:lnSpc>
              <a:spcBef>
                <a:spcPts val="600"/>
              </a:spcBef>
              <a:spcAft>
                <a:spcPts val="0"/>
              </a:spcAft>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500"/>
              </a:spcBef>
              <a:spcAft>
                <a:spcPts val="0"/>
              </a:spcAft>
              <a:buClr>
                <a:schemeClr val="dk1"/>
              </a:buClr>
              <a:buSzPts val="1200"/>
              <a:buNone/>
              <a:defRPr sz="1200"/>
            </a:lvl7pPr>
            <a:lvl8pPr lvl="7" algn="ctr">
              <a:lnSpc>
                <a:spcPct val="90000"/>
              </a:lnSpc>
              <a:spcBef>
                <a:spcPts val="500"/>
              </a:spcBef>
              <a:spcAft>
                <a:spcPts val="0"/>
              </a:spcAft>
              <a:buClr>
                <a:schemeClr val="dk1"/>
              </a:buClr>
              <a:buSzPts val="1200"/>
              <a:buNone/>
              <a:defRPr sz="1200"/>
            </a:lvl8pPr>
            <a:lvl9pPr lvl="8" algn="ctr">
              <a:lnSpc>
                <a:spcPct val="90000"/>
              </a:lnSpc>
              <a:spcBef>
                <a:spcPts val="500"/>
              </a:spcBef>
              <a:spcAft>
                <a:spcPts val="0"/>
              </a:spcAft>
              <a:buClr>
                <a:schemeClr val="dk1"/>
              </a:buClr>
              <a:buSzPts val="1200"/>
              <a:buNone/>
              <a:defRPr sz="1200"/>
            </a:lvl9pPr>
          </a:lstStyle>
          <a:p>
            <a:endParaRPr/>
          </a:p>
        </p:txBody>
      </p:sp>
      <p:pic>
        <p:nvPicPr>
          <p:cNvPr id="172" name="Google Shape;172;p21" descr="A close up of a sign&#10;&#10;Description automatically generated"/>
          <p:cNvPicPr preferRelativeResize="0"/>
          <p:nvPr/>
        </p:nvPicPr>
        <p:blipFill rotWithShape="1">
          <a:blip r:embed="rId5">
            <a:alphaModFix/>
          </a:blip>
          <a:srcRect/>
          <a:stretch/>
        </p:blipFill>
        <p:spPr>
          <a:xfrm>
            <a:off x="328549" y="880346"/>
            <a:ext cx="2541915" cy="107371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2_Cover 1">
  <p:cSld name="2_Cover 1">
    <p:spTree>
      <p:nvGrpSpPr>
        <p:cNvPr id="1" name="Shape 18"/>
        <p:cNvGrpSpPr/>
        <p:nvPr/>
      </p:nvGrpSpPr>
      <p:grpSpPr>
        <a:xfrm>
          <a:off x="0" y="0"/>
          <a:ext cx="0" cy="0"/>
          <a:chOff x="0" y="0"/>
          <a:chExt cx="0" cy="0"/>
        </a:xfrm>
      </p:grpSpPr>
      <p:grpSp>
        <p:nvGrpSpPr>
          <p:cNvPr id="19" name="Google Shape;19;p3"/>
          <p:cNvGrpSpPr/>
          <p:nvPr/>
        </p:nvGrpSpPr>
        <p:grpSpPr>
          <a:xfrm>
            <a:off x="0" y="-889"/>
            <a:ext cx="12192000" cy="6858889"/>
            <a:chOff x="0" y="-889"/>
            <a:chExt cx="12192000" cy="6858889"/>
          </a:xfrm>
        </p:grpSpPr>
        <p:pic>
          <p:nvPicPr>
            <p:cNvPr id="20" name="Google Shape;20;p3"/>
            <p:cNvPicPr preferRelativeResize="0"/>
            <p:nvPr/>
          </p:nvPicPr>
          <p:blipFill rotWithShape="1">
            <a:blip r:embed="rId2">
              <a:alphaModFix/>
            </a:blip>
            <a:srcRect l="36818" r="3582"/>
            <a:stretch/>
          </p:blipFill>
          <p:spPr>
            <a:xfrm>
              <a:off x="1848915" y="-445"/>
              <a:ext cx="8588527" cy="6858000"/>
            </a:xfrm>
            <a:custGeom>
              <a:avLst/>
              <a:gdLst/>
              <a:ahLst/>
              <a:cxnLst/>
              <a:rect l="l" t="t" r="r" b="b"/>
              <a:pathLst>
                <a:path w="8588527" h="6858000" extrusionOk="0">
                  <a:moveTo>
                    <a:pt x="4214516" y="0"/>
                  </a:moveTo>
                  <a:lnTo>
                    <a:pt x="8588527" y="0"/>
                  </a:lnTo>
                  <a:lnTo>
                    <a:pt x="4374012" y="6858000"/>
                  </a:lnTo>
                  <a:lnTo>
                    <a:pt x="0" y="6858000"/>
                  </a:lnTo>
                  <a:close/>
                </a:path>
              </a:pathLst>
            </a:custGeom>
            <a:noFill/>
            <a:ln>
              <a:noFill/>
            </a:ln>
          </p:spPr>
        </p:pic>
        <p:pic>
          <p:nvPicPr>
            <p:cNvPr id="21" name="Google Shape;21;p3"/>
            <p:cNvPicPr preferRelativeResize="0"/>
            <p:nvPr/>
          </p:nvPicPr>
          <p:blipFill rotWithShape="1">
            <a:blip r:embed="rId3">
              <a:alphaModFix/>
            </a:blip>
            <a:srcRect/>
            <a:stretch/>
          </p:blipFill>
          <p:spPr>
            <a:xfrm>
              <a:off x="6400240" y="-445"/>
              <a:ext cx="5791760" cy="6858001"/>
            </a:xfrm>
            <a:custGeom>
              <a:avLst/>
              <a:gdLst/>
              <a:ahLst/>
              <a:cxnLst/>
              <a:rect l="l" t="t" r="r" b="b"/>
              <a:pathLst>
                <a:path w="5791760" h="6858001" extrusionOk="0">
                  <a:moveTo>
                    <a:pt x="4214516" y="0"/>
                  </a:moveTo>
                  <a:lnTo>
                    <a:pt x="5791760" y="0"/>
                  </a:lnTo>
                  <a:lnTo>
                    <a:pt x="5791760" y="6858001"/>
                  </a:lnTo>
                  <a:lnTo>
                    <a:pt x="0" y="6858001"/>
                  </a:lnTo>
                  <a:close/>
                </a:path>
              </a:pathLst>
            </a:custGeom>
            <a:noFill/>
            <a:ln>
              <a:noFill/>
            </a:ln>
          </p:spPr>
        </p:pic>
        <p:sp>
          <p:nvSpPr>
            <p:cNvPr id="22" name="Google Shape;22;p3"/>
            <p:cNvSpPr/>
            <p:nvPr/>
          </p:nvSpPr>
          <p:spPr>
            <a:xfrm>
              <a:off x="0" y="-889"/>
              <a:ext cx="5886389" cy="6858889"/>
            </a:xfrm>
            <a:custGeom>
              <a:avLst/>
              <a:gdLst/>
              <a:ahLst/>
              <a:cxnLst/>
              <a:rect l="l" t="t" r="r" b="b"/>
              <a:pathLst>
                <a:path w="5886389" h="6858889" extrusionOk="0">
                  <a:moveTo>
                    <a:pt x="0" y="0"/>
                  </a:moveTo>
                  <a:lnTo>
                    <a:pt x="1512377" y="0"/>
                  </a:lnTo>
                  <a:lnTo>
                    <a:pt x="3534491" y="0"/>
                  </a:lnTo>
                  <a:lnTo>
                    <a:pt x="5886389" y="0"/>
                  </a:lnTo>
                  <a:lnTo>
                    <a:pt x="1671327" y="6858889"/>
                  </a:lnTo>
                  <a:lnTo>
                    <a:pt x="0" y="6858889"/>
                  </a:lnTo>
                  <a:close/>
                </a:path>
              </a:pathLst>
            </a:custGeom>
            <a:blipFill rotWithShape="1">
              <a:blip r:embed="rId4">
                <a:alphaModFix/>
              </a:blip>
              <a:stretch>
                <a:fillRect r="7423"/>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3" name="Google Shape;23;p3"/>
          <p:cNvSpPr/>
          <p:nvPr/>
        </p:nvSpPr>
        <p:spPr>
          <a:xfrm>
            <a:off x="-2" y="0"/>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gradFill>
            <a:gsLst>
              <a:gs pos="0">
                <a:srgbClr val="3BCCFF">
                  <a:alpha val="0"/>
                </a:srgbClr>
              </a:gs>
              <a:gs pos="44000">
                <a:srgbClr val="52BE6F">
                  <a:alpha val="24313"/>
                </a:srgbClr>
              </a:gs>
              <a:gs pos="73000">
                <a:srgbClr val="F69F0C"/>
              </a:gs>
              <a:gs pos="100000">
                <a:srgbClr val="28246F">
                  <a:alpha val="0"/>
                </a:srgbClr>
              </a:gs>
            </a:gsLst>
            <a:lin ang="30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 name="Google Shape;24;p3"/>
          <p:cNvSpPr/>
          <p:nvPr/>
        </p:nvSpPr>
        <p:spPr>
          <a:xfrm>
            <a:off x="0" y="-445"/>
            <a:ext cx="10694504" cy="6858000"/>
          </a:xfrm>
          <a:prstGeom prst="rect">
            <a:avLst/>
          </a:prstGeom>
          <a:gradFill>
            <a:gsLst>
              <a:gs pos="0">
                <a:schemeClr val="accent4"/>
              </a:gs>
              <a:gs pos="77000">
                <a:srgbClr val="51BF6F">
                  <a:alpha val="0"/>
                </a:srgbClr>
              </a:gs>
              <a:gs pos="100000">
                <a:srgbClr val="51BF6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25" name="Google Shape;25;p3"/>
          <p:cNvCxnSpPr/>
          <p:nvPr/>
        </p:nvCxnSpPr>
        <p:spPr>
          <a:xfrm>
            <a:off x="468557" y="5064093"/>
            <a:ext cx="5453272" cy="0"/>
          </a:xfrm>
          <a:prstGeom prst="straightConnector1">
            <a:avLst/>
          </a:prstGeom>
          <a:noFill/>
          <a:ln w="9525" cap="flat" cmpd="sng">
            <a:solidFill>
              <a:schemeClr val="lt1"/>
            </a:solidFill>
            <a:prstDash val="solid"/>
            <a:miter lim="800000"/>
            <a:headEnd type="none" w="sm" len="sm"/>
            <a:tailEnd type="none" w="sm" len="sm"/>
          </a:ln>
        </p:spPr>
      </p:cxnSp>
      <p:sp>
        <p:nvSpPr>
          <p:cNvPr id="26" name="Google Shape;26;p3"/>
          <p:cNvSpPr txBox="1">
            <a:spLocks noGrp="1"/>
          </p:cNvSpPr>
          <p:nvPr>
            <p:ph type="ctrTitle"/>
          </p:nvPr>
        </p:nvSpPr>
        <p:spPr>
          <a:xfrm>
            <a:off x="468557" y="2872222"/>
            <a:ext cx="5453272" cy="197248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5400"/>
              <a:buFont typeface="Arial"/>
              <a:buNone/>
              <a:defRPr sz="5400" b="1"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
          <p:cNvSpPr txBox="1">
            <a:spLocks noGrp="1"/>
          </p:cNvSpPr>
          <p:nvPr>
            <p:ph type="subTitle" idx="1"/>
          </p:nvPr>
        </p:nvSpPr>
        <p:spPr>
          <a:xfrm>
            <a:off x="468557" y="5283483"/>
            <a:ext cx="5453272" cy="24622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1600"/>
              <a:buNone/>
              <a:defRPr sz="1600" cap="none">
                <a:solidFill>
                  <a:schemeClr val="lt1"/>
                </a:solidFill>
                <a:latin typeface="Arial"/>
                <a:ea typeface="Arial"/>
                <a:cs typeface="Arial"/>
                <a:sym typeface="Arial"/>
              </a:defRPr>
            </a:lvl1pPr>
            <a:lvl2pPr lvl="1" algn="ctr">
              <a:lnSpc>
                <a:spcPct val="100000"/>
              </a:lnSpc>
              <a:spcBef>
                <a:spcPts val="600"/>
              </a:spcBef>
              <a:spcAft>
                <a:spcPts val="0"/>
              </a:spcAft>
              <a:buSzPts val="1500"/>
              <a:buNone/>
              <a:defRPr sz="1500"/>
            </a:lvl2pPr>
            <a:lvl3pPr lvl="2" algn="ctr">
              <a:lnSpc>
                <a:spcPct val="100000"/>
              </a:lnSpc>
              <a:spcBef>
                <a:spcPts val="600"/>
              </a:spcBef>
              <a:spcAft>
                <a:spcPts val="0"/>
              </a:spcAft>
              <a:buClr>
                <a:schemeClr val="dk2"/>
              </a:buClr>
              <a:buSzPts val="1350"/>
              <a:buNone/>
              <a:defRPr sz="1350"/>
            </a:lvl3pPr>
            <a:lvl4pPr lvl="3" algn="ctr">
              <a:lnSpc>
                <a:spcPct val="100000"/>
              </a:lnSpc>
              <a:spcBef>
                <a:spcPts val="600"/>
              </a:spcBef>
              <a:spcAft>
                <a:spcPts val="0"/>
              </a:spcAft>
              <a:buClr>
                <a:schemeClr val="dk2"/>
              </a:buClr>
              <a:buSzPts val="1200"/>
              <a:buNone/>
              <a:defRPr sz="1200"/>
            </a:lvl4pPr>
            <a:lvl5pPr lvl="4" algn="ctr">
              <a:lnSpc>
                <a:spcPct val="100000"/>
              </a:lnSpc>
              <a:spcBef>
                <a:spcPts val="600"/>
              </a:spcBef>
              <a:spcAft>
                <a:spcPts val="0"/>
              </a:spcAft>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500"/>
              </a:spcBef>
              <a:spcAft>
                <a:spcPts val="0"/>
              </a:spcAft>
              <a:buClr>
                <a:schemeClr val="dk1"/>
              </a:buClr>
              <a:buSzPts val="1200"/>
              <a:buNone/>
              <a:defRPr sz="1200"/>
            </a:lvl7pPr>
            <a:lvl8pPr lvl="7" algn="ctr">
              <a:lnSpc>
                <a:spcPct val="90000"/>
              </a:lnSpc>
              <a:spcBef>
                <a:spcPts val="500"/>
              </a:spcBef>
              <a:spcAft>
                <a:spcPts val="0"/>
              </a:spcAft>
              <a:buClr>
                <a:schemeClr val="dk1"/>
              </a:buClr>
              <a:buSzPts val="1200"/>
              <a:buNone/>
              <a:defRPr sz="1200"/>
            </a:lvl8pPr>
            <a:lvl9pPr lvl="8" algn="ctr">
              <a:lnSpc>
                <a:spcPct val="90000"/>
              </a:lnSpc>
              <a:spcBef>
                <a:spcPts val="500"/>
              </a:spcBef>
              <a:spcAft>
                <a:spcPts val="0"/>
              </a:spcAft>
              <a:buClr>
                <a:schemeClr val="dk1"/>
              </a:buClr>
              <a:buSzPts val="1200"/>
              <a:buNone/>
              <a:defRPr sz="1200"/>
            </a:lvl9pPr>
          </a:lstStyle>
          <a:p>
            <a:endParaRPr/>
          </a:p>
        </p:txBody>
      </p:sp>
      <p:pic>
        <p:nvPicPr>
          <p:cNvPr id="28" name="Google Shape;28;p3" descr="A close up of a sign&#10;&#10;Description automatically generated"/>
          <p:cNvPicPr preferRelativeResize="0"/>
          <p:nvPr/>
        </p:nvPicPr>
        <p:blipFill rotWithShape="1">
          <a:blip r:embed="rId5">
            <a:alphaModFix/>
          </a:blip>
          <a:srcRect/>
          <a:stretch/>
        </p:blipFill>
        <p:spPr>
          <a:xfrm>
            <a:off x="328549" y="880346"/>
            <a:ext cx="2541915" cy="107371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3_Cover 1">
  <p:cSld name="3_Cover 1">
    <p:spTree>
      <p:nvGrpSpPr>
        <p:cNvPr id="1" name="Shape 173"/>
        <p:cNvGrpSpPr/>
        <p:nvPr/>
      </p:nvGrpSpPr>
      <p:grpSpPr>
        <a:xfrm>
          <a:off x="0" y="0"/>
          <a:ext cx="0" cy="0"/>
          <a:chOff x="0" y="0"/>
          <a:chExt cx="0" cy="0"/>
        </a:xfrm>
      </p:grpSpPr>
      <p:grpSp>
        <p:nvGrpSpPr>
          <p:cNvPr id="174" name="Google Shape;174;p22"/>
          <p:cNvGrpSpPr/>
          <p:nvPr/>
        </p:nvGrpSpPr>
        <p:grpSpPr>
          <a:xfrm>
            <a:off x="0" y="-889"/>
            <a:ext cx="12192000" cy="6858889"/>
            <a:chOff x="0" y="-889"/>
            <a:chExt cx="12192000" cy="6858889"/>
          </a:xfrm>
        </p:grpSpPr>
        <p:sp>
          <p:nvSpPr>
            <p:cNvPr id="175" name="Google Shape;175;p22"/>
            <p:cNvSpPr/>
            <p:nvPr/>
          </p:nvSpPr>
          <p:spPr>
            <a:xfrm>
              <a:off x="1848640" y="-889"/>
              <a:ext cx="8589074" cy="6858889"/>
            </a:xfrm>
            <a:prstGeom prst="parallelogram">
              <a:avLst>
                <a:gd name="adj" fmla="val 61454"/>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6" name="Google Shape;176;p22"/>
            <p:cNvSpPr/>
            <p:nvPr/>
          </p:nvSpPr>
          <p:spPr>
            <a:xfrm>
              <a:off x="0" y="-889"/>
              <a:ext cx="5886389" cy="6858889"/>
            </a:xfrm>
            <a:custGeom>
              <a:avLst/>
              <a:gdLst/>
              <a:ahLst/>
              <a:cxnLst/>
              <a:rect l="l" t="t" r="r" b="b"/>
              <a:pathLst>
                <a:path w="5886389" h="6858889" extrusionOk="0">
                  <a:moveTo>
                    <a:pt x="0" y="0"/>
                  </a:moveTo>
                  <a:lnTo>
                    <a:pt x="1512377" y="0"/>
                  </a:lnTo>
                  <a:lnTo>
                    <a:pt x="3534491" y="0"/>
                  </a:lnTo>
                  <a:lnTo>
                    <a:pt x="5886389" y="0"/>
                  </a:lnTo>
                  <a:lnTo>
                    <a:pt x="1671327" y="6858889"/>
                  </a:lnTo>
                  <a:lnTo>
                    <a:pt x="0" y="6858889"/>
                  </a:lnTo>
                  <a:close/>
                </a:path>
              </a:pathLst>
            </a:cu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7" name="Google Shape;177;p22"/>
            <p:cNvSpPr/>
            <p:nvPr/>
          </p:nvSpPr>
          <p:spPr>
            <a:xfrm>
              <a:off x="6399967" y="-889"/>
              <a:ext cx="5792033" cy="6858889"/>
            </a:xfrm>
            <a:custGeom>
              <a:avLst/>
              <a:gdLst/>
              <a:ahLst/>
              <a:cxnLst/>
              <a:rect l="l" t="t" r="r" b="b"/>
              <a:pathLst>
                <a:path w="5792033" h="6858889" extrusionOk="0">
                  <a:moveTo>
                    <a:pt x="4215062" y="0"/>
                  </a:moveTo>
                  <a:lnTo>
                    <a:pt x="5792033" y="0"/>
                  </a:lnTo>
                  <a:lnTo>
                    <a:pt x="5792033" y="6858889"/>
                  </a:lnTo>
                  <a:lnTo>
                    <a:pt x="4374012" y="6858889"/>
                  </a:lnTo>
                  <a:lnTo>
                    <a:pt x="3267376" y="6858889"/>
                  </a:lnTo>
                  <a:lnTo>
                    <a:pt x="0" y="6858889"/>
                  </a:lnTo>
                  <a:close/>
                </a:path>
              </a:pathLst>
            </a:cu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78" name="Google Shape;178;p22"/>
          <p:cNvSpPr/>
          <p:nvPr/>
        </p:nvSpPr>
        <p:spPr>
          <a:xfrm>
            <a:off x="0" y="0"/>
            <a:ext cx="12192000" cy="6858000"/>
          </a:xfrm>
          <a:prstGeom prst="rect">
            <a:avLst/>
          </a:prstGeom>
          <a:gradFill>
            <a:gsLst>
              <a:gs pos="0">
                <a:srgbClr val="004D86">
                  <a:alpha val="60000"/>
                </a:srgbClr>
              </a:gs>
              <a:gs pos="10000">
                <a:srgbClr val="004D86">
                  <a:alpha val="60000"/>
                </a:srgbClr>
              </a:gs>
              <a:gs pos="67000">
                <a:srgbClr val="605BCA">
                  <a:alpha val="20000"/>
                </a:srgbClr>
              </a:gs>
              <a:gs pos="100000">
                <a:srgbClr val="3ACCFF">
                  <a:alpha val="40000"/>
                </a:srgbClr>
              </a:gs>
            </a:gsLst>
            <a:lin ang="1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9" name="Google Shape;179;p22"/>
          <p:cNvSpPr/>
          <p:nvPr/>
        </p:nvSpPr>
        <p:spPr>
          <a:xfrm>
            <a:off x="-2" y="0"/>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gradFill>
            <a:gsLst>
              <a:gs pos="0">
                <a:srgbClr val="3BCCFF">
                  <a:alpha val="0"/>
                </a:srgbClr>
              </a:gs>
              <a:gs pos="44000">
                <a:srgbClr val="52BE6F">
                  <a:alpha val="24313"/>
                </a:srgbClr>
              </a:gs>
              <a:gs pos="73000">
                <a:srgbClr val="F69F0C"/>
              </a:gs>
              <a:gs pos="100000">
                <a:srgbClr val="28246F">
                  <a:alpha val="0"/>
                </a:srgbClr>
              </a:gs>
            </a:gsLst>
            <a:lin ang="30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80" name="Google Shape;180;p22"/>
          <p:cNvCxnSpPr/>
          <p:nvPr/>
        </p:nvCxnSpPr>
        <p:spPr>
          <a:xfrm>
            <a:off x="459178" y="5064093"/>
            <a:ext cx="5767451" cy="0"/>
          </a:xfrm>
          <a:prstGeom prst="straightConnector1">
            <a:avLst/>
          </a:prstGeom>
          <a:noFill/>
          <a:ln w="9525" cap="flat" cmpd="sng">
            <a:solidFill>
              <a:schemeClr val="lt1"/>
            </a:solidFill>
            <a:prstDash val="solid"/>
            <a:miter lim="800000"/>
            <a:headEnd type="none" w="sm" len="sm"/>
            <a:tailEnd type="none" w="sm" len="sm"/>
          </a:ln>
        </p:spPr>
      </p:cxnSp>
      <p:sp>
        <p:nvSpPr>
          <p:cNvPr id="181" name="Google Shape;181;p22"/>
          <p:cNvSpPr txBox="1">
            <a:spLocks noGrp="1"/>
          </p:cNvSpPr>
          <p:nvPr>
            <p:ph type="ctrTitle"/>
          </p:nvPr>
        </p:nvSpPr>
        <p:spPr>
          <a:xfrm>
            <a:off x="459179" y="2872222"/>
            <a:ext cx="5767451" cy="197248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5400"/>
              <a:buFont typeface="Arial"/>
              <a:buNone/>
              <a:defRPr sz="5400" b="1"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22"/>
          <p:cNvSpPr txBox="1">
            <a:spLocks noGrp="1"/>
          </p:cNvSpPr>
          <p:nvPr>
            <p:ph type="subTitle" idx="1"/>
          </p:nvPr>
        </p:nvSpPr>
        <p:spPr>
          <a:xfrm>
            <a:off x="459179" y="5283483"/>
            <a:ext cx="5767451" cy="24622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1600"/>
              <a:buNone/>
              <a:defRPr sz="1600" cap="none">
                <a:solidFill>
                  <a:schemeClr val="lt1"/>
                </a:solidFill>
                <a:latin typeface="Arial"/>
                <a:ea typeface="Arial"/>
                <a:cs typeface="Arial"/>
                <a:sym typeface="Arial"/>
              </a:defRPr>
            </a:lvl1pPr>
            <a:lvl2pPr lvl="1" algn="ctr">
              <a:lnSpc>
                <a:spcPct val="100000"/>
              </a:lnSpc>
              <a:spcBef>
                <a:spcPts val="600"/>
              </a:spcBef>
              <a:spcAft>
                <a:spcPts val="0"/>
              </a:spcAft>
              <a:buSzPts val="1500"/>
              <a:buNone/>
              <a:defRPr sz="1500"/>
            </a:lvl2pPr>
            <a:lvl3pPr lvl="2" algn="ctr">
              <a:lnSpc>
                <a:spcPct val="100000"/>
              </a:lnSpc>
              <a:spcBef>
                <a:spcPts val="600"/>
              </a:spcBef>
              <a:spcAft>
                <a:spcPts val="0"/>
              </a:spcAft>
              <a:buClr>
                <a:schemeClr val="dk2"/>
              </a:buClr>
              <a:buSzPts val="1350"/>
              <a:buNone/>
              <a:defRPr sz="1350"/>
            </a:lvl3pPr>
            <a:lvl4pPr lvl="3" algn="ctr">
              <a:lnSpc>
                <a:spcPct val="100000"/>
              </a:lnSpc>
              <a:spcBef>
                <a:spcPts val="600"/>
              </a:spcBef>
              <a:spcAft>
                <a:spcPts val="0"/>
              </a:spcAft>
              <a:buClr>
                <a:schemeClr val="dk2"/>
              </a:buClr>
              <a:buSzPts val="1200"/>
              <a:buNone/>
              <a:defRPr sz="1200"/>
            </a:lvl4pPr>
            <a:lvl5pPr lvl="4" algn="ctr">
              <a:lnSpc>
                <a:spcPct val="100000"/>
              </a:lnSpc>
              <a:spcBef>
                <a:spcPts val="600"/>
              </a:spcBef>
              <a:spcAft>
                <a:spcPts val="0"/>
              </a:spcAft>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500"/>
              </a:spcBef>
              <a:spcAft>
                <a:spcPts val="0"/>
              </a:spcAft>
              <a:buClr>
                <a:schemeClr val="dk1"/>
              </a:buClr>
              <a:buSzPts val="1200"/>
              <a:buNone/>
              <a:defRPr sz="1200"/>
            </a:lvl7pPr>
            <a:lvl8pPr lvl="7" algn="ctr">
              <a:lnSpc>
                <a:spcPct val="90000"/>
              </a:lnSpc>
              <a:spcBef>
                <a:spcPts val="500"/>
              </a:spcBef>
              <a:spcAft>
                <a:spcPts val="0"/>
              </a:spcAft>
              <a:buClr>
                <a:schemeClr val="dk1"/>
              </a:buClr>
              <a:buSzPts val="1200"/>
              <a:buNone/>
              <a:defRPr sz="1200"/>
            </a:lvl8pPr>
            <a:lvl9pPr lvl="8" algn="ctr">
              <a:lnSpc>
                <a:spcPct val="90000"/>
              </a:lnSpc>
              <a:spcBef>
                <a:spcPts val="500"/>
              </a:spcBef>
              <a:spcAft>
                <a:spcPts val="0"/>
              </a:spcAft>
              <a:buClr>
                <a:schemeClr val="dk1"/>
              </a:buClr>
              <a:buSzPts val="1200"/>
              <a:buNone/>
              <a:defRPr sz="1200"/>
            </a:lvl9pPr>
          </a:lstStyle>
          <a:p>
            <a:endParaRPr/>
          </a:p>
        </p:txBody>
      </p:sp>
      <p:pic>
        <p:nvPicPr>
          <p:cNvPr id="183" name="Google Shape;183;p22" descr="A close up of a sign&#10;&#10;Description automatically generated"/>
          <p:cNvPicPr preferRelativeResize="0"/>
          <p:nvPr/>
        </p:nvPicPr>
        <p:blipFill rotWithShape="1">
          <a:blip r:embed="rId5">
            <a:alphaModFix/>
          </a:blip>
          <a:srcRect/>
          <a:stretch/>
        </p:blipFill>
        <p:spPr>
          <a:xfrm>
            <a:off x="328549" y="880346"/>
            <a:ext cx="2541915" cy="107371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1_Cover 7A">
  <p:cSld name="1_Cover 7A">
    <p:spTree>
      <p:nvGrpSpPr>
        <p:cNvPr id="1" name="Shape 184"/>
        <p:cNvGrpSpPr/>
        <p:nvPr/>
      </p:nvGrpSpPr>
      <p:grpSpPr>
        <a:xfrm>
          <a:off x="0" y="0"/>
          <a:ext cx="0" cy="0"/>
          <a:chOff x="0" y="0"/>
          <a:chExt cx="0" cy="0"/>
        </a:xfrm>
      </p:grpSpPr>
      <p:pic>
        <p:nvPicPr>
          <p:cNvPr id="185" name="Google Shape;185;p23"/>
          <p:cNvPicPr preferRelativeResize="0"/>
          <p:nvPr/>
        </p:nvPicPr>
        <p:blipFill rotWithShape="1">
          <a:blip r:embed="rId2">
            <a:alphaModFix/>
          </a:blip>
          <a:srcRect/>
          <a:stretch/>
        </p:blipFill>
        <p:spPr>
          <a:xfrm>
            <a:off x="6873805" y="2509051"/>
            <a:ext cx="2610599" cy="4348949"/>
          </a:xfrm>
          <a:prstGeom prst="rect">
            <a:avLst/>
          </a:prstGeom>
          <a:noFill/>
          <a:ln>
            <a:noFill/>
          </a:ln>
        </p:spPr>
      </p:pic>
      <p:pic>
        <p:nvPicPr>
          <p:cNvPr id="186" name="Google Shape;186;p23"/>
          <p:cNvPicPr preferRelativeResize="0"/>
          <p:nvPr/>
        </p:nvPicPr>
        <p:blipFill rotWithShape="1">
          <a:blip r:embed="rId3">
            <a:alphaModFix/>
          </a:blip>
          <a:srcRect/>
          <a:stretch/>
        </p:blipFill>
        <p:spPr>
          <a:xfrm>
            <a:off x="9581404" y="0"/>
            <a:ext cx="2610595" cy="4347146"/>
          </a:xfrm>
          <a:prstGeom prst="rect">
            <a:avLst/>
          </a:prstGeom>
          <a:noFill/>
          <a:ln>
            <a:noFill/>
          </a:ln>
        </p:spPr>
      </p:pic>
      <p:pic>
        <p:nvPicPr>
          <p:cNvPr id="187" name="Google Shape;187;p23"/>
          <p:cNvPicPr preferRelativeResize="0"/>
          <p:nvPr/>
        </p:nvPicPr>
        <p:blipFill rotWithShape="1">
          <a:blip r:embed="rId4">
            <a:alphaModFix/>
          </a:blip>
          <a:srcRect/>
          <a:stretch/>
        </p:blipFill>
        <p:spPr>
          <a:xfrm>
            <a:off x="9581403" y="4467073"/>
            <a:ext cx="2610598" cy="2390928"/>
          </a:xfrm>
          <a:prstGeom prst="rect">
            <a:avLst/>
          </a:prstGeom>
          <a:noFill/>
          <a:ln>
            <a:noFill/>
          </a:ln>
        </p:spPr>
      </p:pic>
      <p:pic>
        <p:nvPicPr>
          <p:cNvPr id="188" name="Google Shape;188;p23"/>
          <p:cNvPicPr preferRelativeResize="0"/>
          <p:nvPr/>
        </p:nvPicPr>
        <p:blipFill rotWithShape="1">
          <a:blip r:embed="rId5">
            <a:alphaModFix/>
          </a:blip>
          <a:srcRect/>
          <a:stretch/>
        </p:blipFill>
        <p:spPr>
          <a:xfrm>
            <a:off x="4167264" y="-1801"/>
            <a:ext cx="2608489" cy="4348948"/>
          </a:xfrm>
          <a:prstGeom prst="rect">
            <a:avLst/>
          </a:prstGeom>
          <a:noFill/>
          <a:ln>
            <a:noFill/>
          </a:ln>
        </p:spPr>
      </p:pic>
      <p:pic>
        <p:nvPicPr>
          <p:cNvPr id="189" name="Google Shape;189;p23"/>
          <p:cNvPicPr preferRelativeResize="0"/>
          <p:nvPr/>
        </p:nvPicPr>
        <p:blipFill rotWithShape="1">
          <a:blip r:embed="rId6">
            <a:alphaModFix/>
          </a:blip>
          <a:srcRect/>
          <a:stretch/>
        </p:blipFill>
        <p:spPr>
          <a:xfrm>
            <a:off x="6873805" y="-889"/>
            <a:ext cx="2610598" cy="2391817"/>
          </a:xfrm>
          <a:prstGeom prst="rect">
            <a:avLst/>
          </a:prstGeom>
          <a:noFill/>
          <a:ln>
            <a:noFill/>
          </a:ln>
        </p:spPr>
      </p:pic>
      <p:pic>
        <p:nvPicPr>
          <p:cNvPr id="190" name="Google Shape;190;p23"/>
          <p:cNvPicPr preferRelativeResize="0"/>
          <p:nvPr/>
        </p:nvPicPr>
        <p:blipFill rotWithShape="1">
          <a:blip r:embed="rId7">
            <a:alphaModFix/>
          </a:blip>
          <a:srcRect/>
          <a:stretch/>
        </p:blipFill>
        <p:spPr>
          <a:xfrm>
            <a:off x="4167256" y="4466189"/>
            <a:ext cx="2610599" cy="2391812"/>
          </a:xfrm>
          <a:prstGeom prst="rect">
            <a:avLst/>
          </a:prstGeom>
          <a:noFill/>
          <a:ln>
            <a:noFill/>
          </a:ln>
        </p:spPr>
      </p:pic>
      <p:sp>
        <p:nvSpPr>
          <p:cNvPr id="191" name="Google Shape;191;p23"/>
          <p:cNvSpPr/>
          <p:nvPr/>
        </p:nvSpPr>
        <p:spPr>
          <a:xfrm>
            <a:off x="3649321" y="0"/>
            <a:ext cx="8542679" cy="6858000"/>
          </a:xfrm>
          <a:prstGeom prst="rect">
            <a:avLst/>
          </a:prstGeom>
          <a:gradFill>
            <a:gsLst>
              <a:gs pos="0">
                <a:schemeClr val="lt1"/>
              </a:gs>
              <a:gs pos="5000">
                <a:schemeClr val="lt1"/>
              </a:gs>
              <a:gs pos="58999">
                <a:srgbClr val="FFFFFF">
                  <a:alpha val="0"/>
                </a:srgbClr>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2" name="Google Shape;192;p23"/>
          <p:cNvSpPr/>
          <p:nvPr/>
        </p:nvSpPr>
        <p:spPr>
          <a:xfrm>
            <a:off x="-2" y="0"/>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93" name="Google Shape;193;p23" descr="A close up of a sign&#10;&#10;Description automatically generated"/>
          <p:cNvPicPr preferRelativeResize="0"/>
          <p:nvPr/>
        </p:nvPicPr>
        <p:blipFill rotWithShape="1">
          <a:blip r:embed="rId8">
            <a:alphaModFix/>
          </a:blip>
          <a:srcRect/>
          <a:stretch/>
        </p:blipFill>
        <p:spPr>
          <a:xfrm>
            <a:off x="425015" y="923889"/>
            <a:ext cx="2541915" cy="1073714"/>
          </a:xfrm>
          <a:prstGeom prst="rect">
            <a:avLst/>
          </a:prstGeom>
          <a:noFill/>
          <a:ln>
            <a:noFill/>
          </a:ln>
        </p:spPr>
      </p:pic>
      <p:cxnSp>
        <p:nvCxnSpPr>
          <p:cNvPr id="194" name="Google Shape;194;p23"/>
          <p:cNvCxnSpPr/>
          <p:nvPr/>
        </p:nvCxnSpPr>
        <p:spPr>
          <a:xfrm>
            <a:off x="410501" y="5064093"/>
            <a:ext cx="5767451" cy="0"/>
          </a:xfrm>
          <a:prstGeom prst="straightConnector1">
            <a:avLst/>
          </a:prstGeom>
          <a:noFill/>
          <a:ln w="9525" cap="flat" cmpd="sng">
            <a:solidFill>
              <a:schemeClr val="dk2"/>
            </a:solidFill>
            <a:prstDash val="solid"/>
            <a:miter lim="800000"/>
            <a:headEnd type="none" w="sm" len="sm"/>
            <a:tailEnd type="none" w="sm" len="sm"/>
          </a:ln>
        </p:spPr>
      </p:cxnSp>
      <p:sp>
        <p:nvSpPr>
          <p:cNvPr id="195" name="Google Shape;195;p23"/>
          <p:cNvSpPr txBox="1">
            <a:spLocks noGrp="1"/>
          </p:cNvSpPr>
          <p:nvPr>
            <p:ph type="ctrTitle"/>
          </p:nvPr>
        </p:nvSpPr>
        <p:spPr>
          <a:xfrm>
            <a:off x="454044" y="2872222"/>
            <a:ext cx="5767451" cy="197248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3"/>
              </a:buClr>
              <a:buSzPts val="5400"/>
              <a:buFont typeface="Arial"/>
              <a:buNone/>
              <a:defRPr sz="5400" b="1" cap="none">
                <a:solidFill>
                  <a:schemeClr val="accent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23"/>
          <p:cNvSpPr txBox="1">
            <a:spLocks noGrp="1"/>
          </p:cNvSpPr>
          <p:nvPr>
            <p:ph type="subTitle" idx="1"/>
          </p:nvPr>
        </p:nvSpPr>
        <p:spPr>
          <a:xfrm>
            <a:off x="454044" y="5283483"/>
            <a:ext cx="5767451" cy="24622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1600"/>
              <a:buNone/>
              <a:defRPr sz="1600" cap="none">
                <a:solidFill>
                  <a:schemeClr val="dk2"/>
                </a:solidFill>
                <a:latin typeface="Arial"/>
                <a:ea typeface="Arial"/>
                <a:cs typeface="Arial"/>
                <a:sym typeface="Arial"/>
              </a:defRPr>
            </a:lvl1pPr>
            <a:lvl2pPr lvl="1" algn="ctr">
              <a:lnSpc>
                <a:spcPct val="100000"/>
              </a:lnSpc>
              <a:spcBef>
                <a:spcPts val="600"/>
              </a:spcBef>
              <a:spcAft>
                <a:spcPts val="0"/>
              </a:spcAft>
              <a:buSzPts val="1500"/>
              <a:buNone/>
              <a:defRPr sz="1500"/>
            </a:lvl2pPr>
            <a:lvl3pPr lvl="2" algn="ctr">
              <a:lnSpc>
                <a:spcPct val="100000"/>
              </a:lnSpc>
              <a:spcBef>
                <a:spcPts val="600"/>
              </a:spcBef>
              <a:spcAft>
                <a:spcPts val="0"/>
              </a:spcAft>
              <a:buClr>
                <a:schemeClr val="dk2"/>
              </a:buClr>
              <a:buSzPts val="1350"/>
              <a:buNone/>
              <a:defRPr sz="1350"/>
            </a:lvl3pPr>
            <a:lvl4pPr lvl="3" algn="ctr">
              <a:lnSpc>
                <a:spcPct val="100000"/>
              </a:lnSpc>
              <a:spcBef>
                <a:spcPts val="600"/>
              </a:spcBef>
              <a:spcAft>
                <a:spcPts val="0"/>
              </a:spcAft>
              <a:buClr>
                <a:schemeClr val="dk2"/>
              </a:buClr>
              <a:buSzPts val="1200"/>
              <a:buNone/>
              <a:defRPr sz="1200"/>
            </a:lvl4pPr>
            <a:lvl5pPr lvl="4" algn="ctr">
              <a:lnSpc>
                <a:spcPct val="100000"/>
              </a:lnSpc>
              <a:spcBef>
                <a:spcPts val="600"/>
              </a:spcBef>
              <a:spcAft>
                <a:spcPts val="0"/>
              </a:spcAft>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500"/>
              </a:spcBef>
              <a:spcAft>
                <a:spcPts val="0"/>
              </a:spcAft>
              <a:buClr>
                <a:schemeClr val="dk1"/>
              </a:buClr>
              <a:buSzPts val="1200"/>
              <a:buNone/>
              <a:defRPr sz="1200"/>
            </a:lvl7pPr>
            <a:lvl8pPr lvl="7" algn="ctr">
              <a:lnSpc>
                <a:spcPct val="90000"/>
              </a:lnSpc>
              <a:spcBef>
                <a:spcPts val="500"/>
              </a:spcBef>
              <a:spcAft>
                <a:spcPts val="0"/>
              </a:spcAft>
              <a:buClr>
                <a:schemeClr val="dk1"/>
              </a:buClr>
              <a:buSzPts val="1200"/>
              <a:buNone/>
              <a:defRPr sz="1200"/>
            </a:lvl8pPr>
            <a:lvl9pPr lvl="8" algn="ctr">
              <a:lnSpc>
                <a:spcPct val="90000"/>
              </a:lnSpc>
              <a:spcBef>
                <a:spcPts val="500"/>
              </a:spcBef>
              <a:spcAft>
                <a:spcPts val="0"/>
              </a:spcAft>
              <a:buClr>
                <a:schemeClr val="dk1"/>
              </a:buClr>
              <a:buSzPts val="1200"/>
              <a:buNone/>
              <a:defRPr sz="12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emplate 1">
  <p:cSld name="Template 1">
    <p:spTree>
      <p:nvGrpSpPr>
        <p:cNvPr id="1" name="Shape 197"/>
        <p:cNvGrpSpPr/>
        <p:nvPr/>
      </p:nvGrpSpPr>
      <p:grpSpPr>
        <a:xfrm>
          <a:off x="0" y="0"/>
          <a:ext cx="0" cy="0"/>
          <a:chOff x="0" y="0"/>
          <a:chExt cx="0" cy="0"/>
        </a:xfrm>
      </p:grpSpPr>
      <p:sp>
        <p:nvSpPr>
          <p:cNvPr id="198" name="Google Shape;198;p24"/>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24"/>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19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mplate + Subtitle">
  <p:cSld name="Template + Subtitle">
    <p:spTree>
      <p:nvGrpSpPr>
        <p:cNvPr id="1" name="Shape 200"/>
        <p:cNvGrpSpPr/>
        <p:nvPr/>
      </p:nvGrpSpPr>
      <p:grpSpPr>
        <a:xfrm>
          <a:off x="0" y="0"/>
          <a:ext cx="0" cy="0"/>
          <a:chOff x="0" y="0"/>
          <a:chExt cx="0" cy="0"/>
        </a:xfrm>
      </p:grpSpPr>
      <p:sp>
        <p:nvSpPr>
          <p:cNvPr id="201" name="Google Shape;201;p25"/>
          <p:cNvSpPr txBox="1">
            <a:spLocks noGrp="1"/>
          </p:cNvSpPr>
          <p:nvPr>
            <p:ph type="title"/>
          </p:nvPr>
        </p:nvSpPr>
        <p:spPr>
          <a:xfrm>
            <a:off x="301752" y="248594"/>
            <a:ext cx="11585448" cy="400957"/>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25"/>
          <p:cNvSpPr txBox="1">
            <a:spLocks noGrp="1"/>
          </p:cNvSpPr>
          <p:nvPr>
            <p:ph type="body" idx="1"/>
          </p:nvPr>
        </p:nvSpPr>
        <p:spPr>
          <a:xfrm>
            <a:off x="301752" y="724845"/>
            <a:ext cx="11585448" cy="31659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rgbClr val="ADADAD"/>
              </a:buClr>
              <a:buSzPts val="1800"/>
              <a:buNone/>
              <a:defRPr sz="1800">
                <a:solidFill>
                  <a:srgbClr val="ADADAD"/>
                </a:solidFil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25"/>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26"/>
          <p:cNvSpPr txBox="1">
            <a:spLocks noGrp="1"/>
          </p:cNvSpPr>
          <p:nvPr>
            <p:ph type="body" idx="1"/>
          </p:nvPr>
        </p:nvSpPr>
        <p:spPr>
          <a:xfrm>
            <a:off x="301752" y="1219201"/>
            <a:ext cx="11585448"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26"/>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Content 1B">
  <p:cSld name="Content 1B">
    <p:spTree>
      <p:nvGrpSpPr>
        <p:cNvPr id="1" name="Shape 208"/>
        <p:cNvGrpSpPr/>
        <p:nvPr/>
      </p:nvGrpSpPr>
      <p:grpSpPr>
        <a:xfrm>
          <a:off x="0" y="0"/>
          <a:ext cx="0" cy="0"/>
          <a:chOff x="0" y="0"/>
          <a:chExt cx="0" cy="0"/>
        </a:xfrm>
      </p:grpSpPr>
      <p:pic>
        <p:nvPicPr>
          <p:cNvPr id="209" name="Google Shape;209;p27" descr="Background pattern&#10;&#10;Description automatically generated"/>
          <p:cNvPicPr preferRelativeResize="0"/>
          <p:nvPr/>
        </p:nvPicPr>
        <p:blipFill rotWithShape="1">
          <a:blip r:embed="rId2">
            <a:alphaModFix/>
          </a:blip>
          <a:srcRect/>
          <a:stretch/>
        </p:blipFill>
        <p:spPr>
          <a:xfrm>
            <a:off x="323088" y="0"/>
            <a:ext cx="11868912" cy="6858000"/>
          </a:xfrm>
          <a:prstGeom prst="rect">
            <a:avLst/>
          </a:prstGeom>
          <a:noFill/>
          <a:ln>
            <a:noFill/>
          </a:ln>
        </p:spPr>
      </p:pic>
      <p:sp>
        <p:nvSpPr>
          <p:cNvPr id="210" name="Google Shape;210;p27"/>
          <p:cNvSpPr/>
          <p:nvPr/>
        </p:nvSpPr>
        <p:spPr>
          <a:xfrm>
            <a:off x="0" y="-2381"/>
            <a:ext cx="12192000" cy="6858000"/>
          </a:xfrm>
          <a:prstGeom prst="rect">
            <a:avLst/>
          </a:prstGeom>
          <a:gradFill>
            <a:gsLst>
              <a:gs pos="0">
                <a:srgbClr val="FFFFFF">
                  <a:alpha val="91372"/>
                </a:srgbClr>
              </a:gs>
              <a:gs pos="64000">
                <a:srgbClr val="FFFFFF">
                  <a:alpha val="91372"/>
                </a:srgbClr>
              </a:gs>
              <a:gs pos="81000">
                <a:srgbClr val="FFFFFF">
                  <a:alpha val="4313"/>
                </a:srgbClr>
              </a:gs>
              <a:gs pos="100000">
                <a:srgbClr val="FFFFFF">
                  <a:alpha val="4313"/>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1" name="Google Shape;211;p27"/>
          <p:cNvSpPr txBox="1"/>
          <p:nvPr/>
        </p:nvSpPr>
        <p:spPr>
          <a:xfrm>
            <a:off x="11673840" y="6210300"/>
            <a:ext cx="21335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212" name="Google Shape;212;p27"/>
          <p:cNvSpPr txBox="1"/>
          <p:nvPr/>
        </p:nvSpPr>
        <p:spPr>
          <a:xfrm>
            <a:off x="8864495" y="6210300"/>
            <a:ext cx="254068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 Acquis Consulting Group, L.L.C.</a:t>
            </a:r>
            <a:endParaRPr sz="1350" b="0" i="0" u="none" strike="noStrike" cap="none">
              <a:solidFill>
                <a:srgbClr val="595959"/>
              </a:solidFill>
              <a:latin typeface="Arial"/>
              <a:ea typeface="Arial"/>
              <a:cs typeface="Arial"/>
              <a:sym typeface="Arial"/>
            </a:endParaRPr>
          </a:p>
        </p:txBody>
      </p:sp>
      <p:pic>
        <p:nvPicPr>
          <p:cNvPr id="213" name="Google Shape;213;p27" descr="A close up of a sign&#10;&#10;Description automatically generated"/>
          <p:cNvPicPr preferRelativeResize="0"/>
          <p:nvPr/>
        </p:nvPicPr>
        <p:blipFill rotWithShape="1">
          <a:blip r:embed="rId3">
            <a:alphaModFix/>
          </a:blip>
          <a:srcRect/>
          <a:stretch/>
        </p:blipFill>
        <p:spPr>
          <a:xfrm>
            <a:off x="304800" y="6309968"/>
            <a:ext cx="881062" cy="372164"/>
          </a:xfrm>
          <a:prstGeom prst="rect">
            <a:avLst/>
          </a:prstGeom>
          <a:noFill/>
          <a:ln>
            <a:noFill/>
          </a:ln>
        </p:spPr>
      </p:pic>
      <p:cxnSp>
        <p:nvCxnSpPr>
          <p:cNvPr id="214" name="Google Shape;214;p27"/>
          <p:cNvCxnSpPr/>
          <p:nvPr/>
        </p:nvCxnSpPr>
        <p:spPr>
          <a:xfrm>
            <a:off x="11539512" y="6326386"/>
            <a:ext cx="0" cy="339328"/>
          </a:xfrm>
          <a:prstGeom prst="straightConnector1">
            <a:avLst/>
          </a:prstGeom>
          <a:noFill/>
          <a:ln w="9525" cap="flat" cmpd="sng">
            <a:solidFill>
              <a:srgbClr val="BFBFBF"/>
            </a:solidFill>
            <a:prstDash val="solid"/>
            <a:miter lim="800000"/>
            <a:headEnd type="none" w="sm" len="sm"/>
            <a:tailEnd type="none" w="sm" len="sm"/>
          </a:ln>
        </p:spPr>
      </p:cxnSp>
      <p:sp>
        <p:nvSpPr>
          <p:cNvPr id="215" name="Google Shape;215;p27"/>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6" name="Google Shape;216;p27"/>
          <p:cNvSpPr txBox="1">
            <a:spLocks noGrp="1"/>
          </p:cNvSpPr>
          <p:nvPr>
            <p:ph type="body" idx="1"/>
          </p:nvPr>
        </p:nvSpPr>
        <p:spPr>
          <a:xfrm>
            <a:off x="301752" y="1219201"/>
            <a:ext cx="11585448"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27"/>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27"/>
          <p:cNvSpPr/>
          <p:nvPr/>
        </p:nvSpPr>
        <p:spPr>
          <a:xfrm>
            <a:off x="0" y="6801692"/>
            <a:ext cx="12192000" cy="56308"/>
          </a:xfrm>
          <a:prstGeom prst="rect">
            <a:avLst/>
          </a:prstGeom>
          <a:gradFill>
            <a:gsLst>
              <a:gs pos="0">
                <a:schemeClr val="accent2"/>
              </a:gs>
              <a:gs pos="100000">
                <a:schemeClr val="accent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1C">
  <p:cSld name="Content 1C">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28"/>
          <p:cNvSpPr txBox="1">
            <a:spLocks noGrp="1"/>
          </p:cNvSpPr>
          <p:nvPr>
            <p:ph type="body" idx="1"/>
          </p:nvPr>
        </p:nvSpPr>
        <p:spPr>
          <a:xfrm>
            <a:off x="301752" y="1219201"/>
            <a:ext cx="11585448"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 name="Google Shape;222;p28"/>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28"/>
          <p:cNvSpPr/>
          <p:nvPr/>
        </p:nvSpPr>
        <p:spPr>
          <a:xfrm>
            <a:off x="0" y="0"/>
            <a:ext cx="12192000" cy="5630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Content 1D">
  <p:cSld name="Content 1D">
    <p:bg>
      <p:bgPr>
        <a:solidFill>
          <a:schemeClr val="accent3"/>
        </a:solidFill>
        <a:effectLst/>
      </p:bgPr>
    </p:bg>
    <p:spTree>
      <p:nvGrpSpPr>
        <p:cNvPr id="1" name="Shape 224"/>
        <p:cNvGrpSpPr/>
        <p:nvPr/>
      </p:nvGrpSpPr>
      <p:grpSpPr>
        <a:xfrm>
          <a:off x="0" y="0"/>
          <a:ext cx="0" cy="0"/>
          <a:chOff x="0" y="0"/>
          <a:chExt cx="0" cy="0"/>
        </a:xfrm>
      </p:grpSpPr>
      <p:sp>
        <p:nvSpPr>
          <p:cNvPr id="225" name="Google Shape;225;p29"/>
          <p:cNvSpPr/>
          <p:nvPr/>
        </p:nvSpPr>
        <p:spPr>
          <a:xfrm>
            <a:off x="0" y="6801692"/>
            <a:ext cx="12192000" cy="5630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6" name="Google Shape;226;p29"/>
          <p:cNvSpPr txBox="1"/>
          <p:nvPr/>
        </p:nvSpPr>
        <p:spPr>
          <a:xfrm>
            <a:off x="63795" y="616688"/>
            <a:ext cx="0" cy="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 Subtitle">
  <p:cSld name="Content + Subtitle">
    <p:spTree>
      <p:nvGrpSpPr>
        <p:cNvPr id="1" name="Shape 227"/>
        <p:cNvGrpSpPr/>
        <p:nvPr/>
      </p:nvGrpSpPr>
      <p:grpSpPr>
        <a:xfrm>
          <a:off x="0" y="0"/>
          <a:ext cx="0" cy="0"/>
          <a:chOff x="0" y="0"/>
          <a:chExt cx="0" cy="0"/>
        </a:xfrm>
      </p:grpSpPr>
      <p:sp>
        <p:nvSpPr>
          <p:cNvPr id="228" name="Google Shape;228;p30"/>
          <p:cNvSpPr txBox="1">
            <a:spLocks noGrp="1"/>
          </p:cNvSpPr>
          <p:nvPr>
            <p:ph type="ftr" idx="11"/>
          </p:nvPr>
        </p:nvSpPr>
        <p:spPr>
          <a:xfrm>
            <a:off x="301752" y="5768975"/>
            <a:ext cx="11582405"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30"/>
          <p:cNvSpPr txBox="1">
            <a:spLocks noGrp="1"/>
          </p:cNvSpPr>
          <p:nvPr>
            <p:ph type="title"/>
          </p:nvPr>
        </p:nvSpPr>
        <p:spPr>
          <a:xfrm>
            <a:off x="301752" y="248594"/>
            <a:ext cx="11582401" cy="400957"/>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30"/>
          <p:cNvSpPr txBox="1">
            <a:spLocks noGrp="1"/>
          </p:cNvSpPr>
          <p:nvPr>
            <p:ph type="body" idx="1"/>
          </p:nvPr>
        </p:nvSpPr>
        <p:spPr>
          <a:xfrm>
            <a:off x="301752" y="724845"/>
            <a:ext cx="11582401" cy="316592"/>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0"/>
              </a:spcBef>
              <a:spcAft>
                <a:spcPts val="0"/>
              </a:spcAft>
              <a:buClr>
                <a:srgbClr val="ADADAD"/>
              </a:buClr>
              <a:buSzPts val="1800"/>
              <a:buNone/>
              <a:defRPr sz="1800">
                <a:solidFill>
                  <a:srgbClr val="ADADAD"/>
                </a:solidFil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p30"/>
          <p:cNvSpPr txBox="1">
            <a:spLocks noGrp="1"/>
          </p:cNvSpPr>
          <p:nvPr>
            <p:ph type="body" idx="2"/>
          </p:nvPr>
        </p:nvSpPr>
        <p:spPr>
          <a:xfrm>
            <a:off x="301752" y="1219200"/>
            <a:ext cx="11582400"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Template 2">
  <p:cSld name="Template 2">
    <p:spTree>
      <p:nvGrpSpPr>
        <p:cNvPr id="1" name="Shape 232"/>
        <p:cNvGrpSpPr/>
        <p:nvPr/>
      </p:nvGrpSpPr>
      <p:grpSpPr>
        <a:xfrm>
          <a:off x="0" y="0"/>
          <a:ext cx="0" cy="0"/>
          <a:chOff x="0" y="0"/>
          <a:chExt cx="0" cy="0"/>
        </a:xfrm>
      </p:grpSpPr>
      <p:grpSp>
        <p:nvGrpSpPr>
          <p:cNvPr id="233" name="Google Shape;233;p31"/>
          <p:cNvGrpSpPr/>
          <p:nvPr/>
        </p:nvGrpSpPr>
        <p:grpSpPr>
          <a:xfrm>
            <a:off x="0" y="-889"/>
            <a:ext cx="12192000" cy="6858889"/>
            <a:chOff x="0" y="-889"/>
            <a:chExt cx="12192000" cy="6858889"/>
          </a:xfrm>
        </p:grpSpPr>
        <p:sp>
          <p:nvSpPr>
            <p:cNvPr id="234" name="Google Shape;234;p31"/>
            <p:cNvSpPr/>
            <p:nvPr/>
          </p:nvSpPr>
          <p:spPr>
            <a:xfrm>
              <a:off x="0" y="-889"/>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5" name="Google Shape;235;p31"/>
            <p:cNvSpPr/>
            <p:nvPr/>
          </p:nvSpPr>
          <p:spPr>
            <a:xfrm rot="-5400000">
              <a:off x="2667000" y="-2667001"/>
              <a:ext cx="6858000" cy="12192000"/>
            </a:xfrm>
            <a:prstGeom prst="rect">
              <a:avLst/>
            </a:prstGeom>
            <a:gradFill>
              <a:gsLst>
                <a:gs pos="0">
                  <a:schemeClr val="lt1"/>
                </a:gs>
                <a:gs pos="66000">
                  <a:schemeClr val="lt1"/>
                </a:gs>
                <a:gs pos="100000">
                  <a:srgbClr val="FFFFFF">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36" name="Google Shape;236;p31"/>
          <p:cNvSpPr txBox="1">
            <a:spLocks noGrp="1"/>
          </p:cNvSpPr>
          <p:nvPr>
            <p:ph type="ftr" idx="11"/>
          </p:nvPr>
        </p:nvSpPr>
        <p:spPr>
          <a:xfrm>
            <a:off x="301752" y="5768975"/>
            <a:ext cx="11585452"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31"/>
          <p:cNvSpPr txBox="1">
            <a:spLocks noGrp="1"/>
          </p:cNvSpPr>
          <p:nvPr>
            <p:ph type="title"/>
          </p:nvPr>
        </p:nvSpPr>
        <p:spPr>
          <a:xfrm>
            <a:off x="301752" y="266699"/>
            <a:ext cx="11585445"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38" name="Google Shape;238;p31" descr="A close up of a sign&#10;&#10;Description automatically generated"/>
          <p:cNvPicPr preferRelativeResize="0"/>
          <p:nvPr/>
        </p:nvPicPr>
        <p:blipFill rotWithShape="1">
          <a:blip r:embed="rId2">
            <a:alphaModFix/>
          </a:blip>
          <a:srcRect/>
          <a:stretch/>
        </p:blipFill>
        <p:spPr>
          <a:xfrm>
            <a:off x="11006138" y="6238530"/>
            <a:ext cx="881062" cy="372164"/>
          </a:xfrm>
          <a:prstGeom prst="rect">
            <a:avLst/>
          </a:prstGeom>
          <a:noFill/>
          <a:ln>
            <a:noFill/>
          </a:ln>
        </p:spPr>
      </p:pic>
      <p:sp>
        <p:nvSpPr>
          <p:cNvPr id="239" name="Google Shape;239;p31"/>
          <p:cNvSpPr txBox="1"/>
          <p:nvPr/>
        </p:nvSpPr>
        <p:spPr>
          <a:xfrm>
            <a:off x="301752" y="6210300"/>
            <a:ext cx="234949" cy="57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240" name="Google Shape;240;p31"/>
          <p:cNvSpPr txBox="1"/>
          <p:nvPr/>
        </p:nvSpPr>
        <p:spPr>
          <a:xfrm>
            <a:off x="792291" y="6210300"/>
            <a:ext cx="2540688" cy="571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cxnSp>
        <p:nvCxnSpPr>
          <p:cNvPr id="241" name="Google Shape;241;p31"/>
          <p:cNvCxnSpPr/>
          <p:nvPr/>
        </p:nvCxnSpPr>
        <p:spPr>
          <a:xfrm>
            <a:off x="664496" y="6326386"/>
            <a:ext cx="0" cy="339328"/>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3_Cover 1">
  <p:cSld name="3_Cover 1">
    <p:spTree>
      <p:nvGrpSpPr>
        <p:cNvPr id="1" name="Shape 29"/>
        <p:cNvGrpSpPr/>
        <p:nvPr/>
      </p:nvGrpSpPr>
      <p:grpSpPr>
        <a:xfrm>
          <a:off x="0" y="0"/>
          <a:ext cx="0" cy="0"/>
          <a:chOff x="0" y="0"/>
          <a:chExt cx="0" cy="0"/>
        </a:xfrm>
      </p:grpSpPr>
      <p:grpSp>
        <p:nvGrpSpPr>
          <p:cNvPr id="30" name="Google Shape;30;p4"/>
          <p:cNvGrpSpPr/>
          <p:nvPr/>
        </p:nvGrpSpPr>
        <p:grpSpPr>
          <a:xfrm>
            <a:off x="0" y="-889"/>
            <a:ext cx="12192000" cy="6858889"/>
            <a:chOff x="0" y="-889"/>
            <a:chExt cx="12192000" cy="6858889"/>
          </a:xfrm>
        </p:grpSpPr>
        <p:sp>
          <p:nvSpPr>
            <p:cNvPr id="31" name="Google Shape;31;p4"/>
            <p:cNvSpPr/>
            <p:nvPr/>
          </p:nvSpPr>
          <p:spPr>
            <a:xfrm>
              <a:off x="1848640" y="-889"/>
              <a:ext cx="8589074" cy="6858889"/>
            </a:xfrm>
            <a:prstGeom prst="parallelogram">
              <a:avLst>
                <a:gd name="adj" fmla="val 61454"/>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 name="Google Shape;32;p4"/>
            <p:cNvSpPr/>
            <p:nvPr/>
          </p:nvSpPr>
          <p:spPr>
            <a:xfrm>
              <a:off x="0" y="-889"/>
              <a:ext cx="5886389" cy="6858889"/>
            </a:xfrm>
            <a:custGeom>
              <a:avLst/>
              <a:gdLst/>
              <a:ahLst/>
              <a:cxnLst/>
              <a:rect l="l" t="t" r="r" b="b"/>
              <a:pathLst>
                <a:path w="5886389" h="6858889" extrusionOk="0">
                  <a:moveTo>
                    <a:pt x="0" y="0"/>
                  </a:moveTo>
                  <a:lnTo>
                    <a:pt x="1512377" y="0"/>
                  </a:lnTo>
                  <a:lnTo>
                    <a:pt x="3534491" y="0"/>
                  </a:lnTo>
                  <a:lnTo>
                    <a:pt x="5886389" y="0"/>
                  </a:lnTo>
                  <a:lnTo>
                    <a:pt x="1671327" y="6858889"/>
                  </a:lnTo>
                  <a:lnTo>
                    <a:pt x="0" y="6858889"/>
                  </a:lnTo>
                  <a:close/>
                </a:path>
              </a:pathLst>
            </a:cu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 name="Google Shape;33;p4"/>
            <p:cNvSpPr/>
            <p:nvPr/>
          </p:nvSpPr>
          <p:spPr>
            <a:xfrm>
              <a:off x="6399967" y="-889"/>
              <a:ext cx="5792033" cy="6858889"/>
            </a:xfrm>
            <a:custGeom>
              <a:avLst/>
              <a:gdLst/>
              <a:ahLst/>
              <a:cxnLst/>
              <a:rect l="l" t="t" r="r" b="b"/>
              <a:pathLst>
                <a:path w="5792033" h="6858889" extrusionOk="0">
                  <a:moveTo>
                    <a:pt x="4215062" y="0"/>
                  </a:moveTo>
                  <a:lnTo>
                    <a:pt x="5792033" y="0"/>
                  </a:lnTo>
                  <a:lnTo>
                    <a:pt x="5792033" y="6858889"/>
                  </a:lnTo>
                  <a:lnTo>
                    <a:pt x="4374012" y="6858889"/>
                  </a:lnTo>
                  <a:lnTo>
                    <a:pt x="3267376" y="6858889"/>
                  </a:lnTo>
                  <a:lnTo>
                    <a:pt x="0" y="6858889"/>
                  </a:lnTo>
                  <a:close/>
                </a:path>
              </a:pathLst>
            </a:cu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4" name="Google Shape;34;p4"/>
          <p:cNvSpPr/>
          <p:nvPr/>
        </p:nvSpPr>
        <p:spPr>
          <a:xfrm>
            <a:off x="0" y="0"/>
            <a:ext cx="12192000" cy="6858000"/>
          </a:xfrm>
          <a:prstGeom prst="rect">
            <a:avLst/>
          </a:prstGeom>
          <a:gradFill>
            <a:gsLst>
              <a:gs pos="0">
                <a:srgbClr val="004D86">
                  <a:alpha val="60000"/>
                </a:srgbClr>
              </a:gs>
              <a:gs pos="10000">
                <a:srgbClr val="004D86">
                  <a:alpha val="60000"/>
                </a:srgbClr>
              </a:gs>
              <a:gs pos="67000">
                <a:srgbClr val="605BCA">
                  <a:alpha val="20000"/>
                </a:srgbClr>
              </a:gs>
              <a:gs pos="100000">
                <a:srgbClr val="3ACCFF">
                  <a:alpha val="40000"/>
                </a:srgbClr>
              </a:gs>
            </a:gsLst>
            <a:lin ang="1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4"/>
          <p:cNvSpPr/>
          <p:nvPr/>
        </p:nvSpPr>
        <p:spPr>
          <a:xfrm>
            <a:off x="-2" y="0"/>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gradFill>
            <a:gsLst>
              <a:gs pos="0">
                <a:srgbClr val="3BCCFF">
                  <a:alpha val="0"/>
                </a:srgbClr>
              </a:gs>
              <a:gs pos="44000">
                <a:srgbClr val="52BE6F">
                  <a:alpha val="24313"/>
                </a:srgbClr>
              </a:gs>
              <a:gs pos="73000">
                <a:srgbClr val="F69F0C"/>
              </a:gs>
              <a:gs pos="100000">
                <a:srgbClr val="28246F">
                  <a:alpha val="0"/>
                </a:srgbClr>
              </a:gs>
            </a:gsLst>
            <a:lin ang="30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36" name="Google Shape;36;p4"/>
          <p:cNvCxnSpPr/>
          <p:nvPr/>
        </p:nvCxnSpPr>
        <p:spPr>
          <a:xfrm>
            <a:off x="459178" y="5064093"/>
            <a:ext cx="5767451" cy="0"/>
          </a:xfrm>
          <a:prstGeom prst="straightConnector1">
            <a:avLst/>
          </a:prstGeom>
          <a:noFill/>
          <a:ln w="9525" cap="flat" cmpd="sng">
            <a:solidFill>
              <a:schemeClr val="lt1"/>
            </a:solidFill>
            <a:prstDash val="solid"/>
            <a:miter lim="800000"/>
            <a:headEnd type="none" w="sm" len="sm"/>
            <a:tailEnd type="none" w="sm" len="sm"/>
          </a:ln>
        </p:spPr>
      </p:cxnSp>
      <p:sp>
        <p:nvSpPr>
          <p:cNvPr id="37" name="Google Shape;37;p4"/>
          <p:cNvSpPr txBox="1">
            <a:spLocks noGrp="1"/>
          </p:cNvSpPr>
          <p:nvPr>
            <p:ph type="ctrTitle"/>
          </p:nvPr>
        </p:nvSpPr>
        <p:spPr>
          <a:xfrm>
            <a:off x="459179" y="2872222"/>
            <a:ext cx="5767451" cy="197248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5400"/>
              <a:buFont typeface="Arial"/>
              <a:buNone/>
              <a:defRPr sz="5400" b="1"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
          <p:cNvSpPr txBox="1">
            <a:spLocks noGrp="1"/>
          </p:cNvSpPr>
          <p:nvPr>
            <p:ph type="subTitle" idx="1"/>
          </p:nvPr>
        </p:nvSpPr>
        <p:spPr>
          <a:xfrm>
            <a:off x="459179" y="5283483"/>
            <a:ext cx="5767451" cy="24622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1600"/>
              <a:buNone/>
              <a:defRPr sz="1600" cap="none">
                <a:solidFill>
                  <a:schemeClr val="lt1"/>
                </a:solidFill>
                <a:latin typeface="Arial"/>
                <a:ea typeface="Arial"/>
                <a:cs typeface="Arial"/>
                <a:sym typeface="Arial"/>
              </a:defRPr>
            </a:lvl1pPr>
            <a:lvl2pPr lvl="1" algn="ctr">
              <a:lnSpc>
                <a:spcPct val="100000"/>
              </a:lnSpc>
              <a:spcBef>
                <a:spcPts val="600"/>
              </a:spcBef>
              <a:spcAft>
                <a:spcPts val="0"/>
              </a:spcAft>
              <a:buSzPts val="1500"/>
              <a:buNone/>
              <a:defRPr sz="1500"/>
            </a:lvl2pPr>
            <a:lvl3pPr lvl="2" algn="ctr">
              <a:lnSpc>
                <a:spcPct val="100000"/>
              </a:lnSpc>
              <a:spcBef>
                <a:spcPts val="600"/>
              </a:spcBef>
              <a:spcAft>
                <a:spcPts val="0"/>
              </a:spcAft>
              <a:buClr>
                <a:schemeClr val="dk2"/>
              </a:buClr>
              <a:buSzPts val="1350"/>
              <a:buNone/>
              <a:defRPr sz="1350"/>
            </a:lvl3pPr>
            <a:lvl4pPr lvl="3" algn="ctr">
              <a:lnSpc>
                <a:spcPct val="100000"/>
              </a:lnSpc>
              <a:spcBef>
                <a:spcPts val="600"/>
              </a:spcBef>
              <a:spcAft>
                <a:spcPts val="0"/>
              </a:spcAft>
              <a:buClr>
                <a:schemeClr val="dk2"/>
              </a:buClr>
              <a:buSzPts val="1200"/>
              <a:buNone/>
              <a:defRPr sz="1200"/>
            </a:lvl4pPr>
            <a:lvl5pPr lvl="4" algn="ctr">
              <a:lnSpc>
                <a:spcPct val="100000"/>
              </a:lnSpc>
              <a:spcBef>
                <a:spcPts val="600"/>
              </a:spcBef>
              <a:spcAft>
                <a:spcPts val="0"/>
              </a:spcAft>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500"/>
              </a:spcBef>
              <a:spcAft>
                <a:spcPts val="0"/>
              </a:spcAft>
              <a:buClr>
                <a:schemeClr val="dk1"/>
              </a:buClr>
              <a:buSzPts val="1200"/>
              <a:buNone/>
              <a:defRPr sz="1200"/>
            </a:lvl7pPr>
            <a:lvl8pPr lvl="7" algn="ctr">
              <a:lnSpc>
                <a:spcPct val="90000"/>
              </a:lnSpc>
              <a:spcBef>
                <a:spcPts val="500"/>
              </a:spcBef>
              <a:spcAft>
                <a:spcPts val="0"/>
              </a:spcAft>
              <a:buClr>
                <a:schemeClr val="dk1"/>
              </a:buClr>
              <a:buSzPts val="1200"/>
              <a:buNone/>
              <a:defRPr sz="1200"/>
            </a:lvl8pPr>
            <a:lvl9pPr lvl="8" algn="ctr">
              <a:lnSpc>
                <a:spcPct val="90000"/>
              </a:lnSpc>
              <a:spcBef>
                <a:spcPts val="500"/>
              </a:spcBef>
              <a:spcAft>
                <a:spcPts val="0"/>
              </a:spcAft>
              <a:buClr>
                <a:schemeClr val="dk1"/>
              </a:buClr>
              <a:buSzPts val="1200"/>
              <a:buNone/>
              <a:defRPr sz="1200"/>
            </a:lvl9pPr>
          </a:lstStyle>
          <a:p>
            <a:endParaRPr/>
          </a:p>
        </p:txBody>
      </p:sp>
      <p:pic>
        <p:nvPicPr>
          <p:cNvPr id="39" name="Google Shape;39;p4" descr="A close up of a sign&#10;&#10;Description automatically generated"/>
          <p:cNvPicPr preferRelativeResize="0"/>
          <p:nvPr/>
        </p:nvPicPr>
        <p:blipFill rotWithShape="1">
          <a:blip r:embed="rId5">
            <a:alphaModFix/>
          </a:blip>
          <a:srcRect/>
          <a:stretch/>
        </p:blipFill>
        <p:spPr>
          <a:xfrm>
            <a:off x="328549" y="880346"/>
            <a:ext cx="2541915" cy="107371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Content 2A">
  <p:cSld name="Content 2A">
    <p:spTree>
      <p:nvGrpSpPr>
        <p:cNvPr id="1" name="Shape 242"/>
        <p:cNvGrpSpPr/>
        <p:nvPr/>
      </p:nvGrpSpPr>
      <p:grpSpPr>
        <a:xfrm>
          <a:off x="0" y="0"/>
          <a:ext cx="0" cy="0"/>
          <a:chOff x="0" y="0"/>
          <a:chExt cx="0" cy="0"/>
        </a:xfrm>
      </p:grpSpPr>
      <p:grpSp>
        <p:nvGrpSpPr>
          <p:cNvPr id="243" name="Google Shape;243;p32"/>
          <p:cNvGrpSpPr/>
          <p:nvPr/>
        </p:nvGrpSpPr>
        <p:grpSpPr>
          <a:xfrm>
            <a:off x="0" y="-889"/>
            <a:ext cx="12192000" cy="6858889"/>
            <a:chOff x="0" y="-889"/>
            <a:chExt cx="12192000" cy="6858889"/>
          </a:xfrm>
        </p:grpSpPr>
        <p:sp>
          <p:nvSpPr>
            <p:cNvPr id="244" name="Google Shape;244;p32"/>
            <p:cNvSpPr/>
            <p:nvPr/>
          </p:nvSpPr>
          <p:spPr>
            <a:xfrm>
              <a:off x="0" y="-889"/>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5" name="Google Shape;245;p32"/>
            <p:cNvSpPr/>
            <p:nvPr/>
          </p:nvSpPr>
          <p:spPr>
            <a:xfrm rot="-5400000">
              <a:off x="2667000" y="-2667001"/>
              <a:ext cx="6858000" cy="12192000"/>
            </a:xfrm>
            <a:prstGeom prst="rect">
              <a:avLst/>
            </a:prstGeom>
            <a:gradFill>
              <a:gsLst>
                <a:gs pos="0">
                  <a:schemeClr val="lt1"/>
                </a:gs>
                <a:gs pos="66000">
                  <a:schemeClr val="lt1"/>
                </a:gs>
                <a:gs pos="100000">
                  <a:srgbClr val="FFFFFF">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246" name="Google Shape;246;p32" descr="A close up of a sign&#10;&#10;Description automatically generated"/>
          <p:cNvPicPr preferRelativeResize="0"/>
          <p:nvPr/>
        </p:nvPicPr>
        <p:blipFill rotWithShape="1">
          <a:blip r:embed="rId2">
            <a:alphaModFix/>
          </a:blip>
          <a:srcRect/>
          <a:stretch/>
        </p:blipFill>
        <p:spPr>
          <a:xfrm>
            <a:off x="11006138" y="6238530"/>
            <a:ext cx="881062" cy="372164"/>
          </a:xfrm>
          <a:prstGeom prst="rect">
            <a:avLst/>
          </a:prstGeom>
          <a:noFill/>
          <a:ln>
            <a:noFill/>
          </a:ln>
        </p:spPr>
      </p:pic>
      <p:sp>
        <p:nvSpPr>
          <p:cNvPr id="247" name="Google Shape;247;p32"/>
          <p:cNvSpPr txBox="1"/>
          <p:nvPr/>
        </p:nvSpPr>
        <p:spPr>
          <a:xfrm>
            <a:off x="792291" y="6210300"/>
            <a:ext cx="2540688" cy="571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sp>
        <p:nvSpPr>
          <p:cNvPr id="248" name="Google Shape;248;p32"/>
          <p:cNvSpPr txBox="1"/>
          <p:nvPr/>
        </p:nvSpPr>
        <p:spPr>
          <a:xfrm>
            <a:off x="301752" y="6210300"/>
            <a:ext cx="234949" cy="57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cxnSp>
        <p:nvCxnSpPr>
          <p:cNvPr id="249" name="Google Shape;249;p32"/>
          <p:cNvCxnSpPr/>
          <p:nvPr/>
        </p:nvCxnSpPr>
        <p:spPr>
          <a:xfrm>
            <a:off x="664496" y="6326386"/>
            <a:ext cx="0" cy="339328"/>
          </a:xfrm>
          <a:prstGeom prst="straightConnector1">
            <a:avLst/>
          </a:prstGeom>
          <a:noFill/>
          <a:ln w="9525" cap="flat" cmpd="sng">
            <a:solidFill>
              <a:srgbClr val="BFBFBF"/>
            </a:solidFill>
            <a:prstDash val="solid"/>
            <a:miter lim="800000"/>
            <a:headEnd type="none" w="sm" len="sm"/>
            <a:tailEnd type="none" w="sm" len="sm"/>
          </a:ln>
        </p:spPr>
      </p:cxnSp>
      <p:sp>
        <p:nvSpPr>
          <p:cNvPr id="250" name="Google Shape;250;p32"/>
          <p:cNvSpPr txBox="1">
            <a:spLocks noGrp="1"/>
          </p:cNvSpPr>
          <p:nvPr>
            <p:ph type="title"/>
          </p:nvPr>
        </p:nvSpPr>
        <p:spPr>
          <a:xfrm>
            <a:off x="301752" y="266699"/>
            <a:ext cx="11585446"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p32"/>
          <p:cNvSpPr txBox="1">
            <a:spLocks noGrp="1"/>
          </p:cNvSpPr>
          <p:nvPr>
            <p:ph type="body" idx="1"/>
          </p:nvPr>
        </p:nvSpPr>
        <p:spPr>
          <a:xfrm>
            <a:off x="301751" y="1219201"/>
            <a:ext cx="11585449"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2" name="Google Shape;252;p32"/>
          <p:cNvSpPr txBox="1">
            <a:spLocks noGrp="1"/>
          </p:cNvSpPr>
          <p:nvPr>
            <p:ph type="ftr" idx="11"/>
          </p:nvPr>
        </p:nvSpPr>
        <p:spPr>
          <a:xfrm>
            <a:off x="301751" y="5768975"/>
            <a:ext cx="11585453"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Content 2B">
  <p:cSld name="Content 2B">
    <p:spTree>
      <p:nvGrpSpPr>
        <p:cNvPr id="1" name="Shape 253"/>
        <p:cNvGrpSpPr/>
        <p:nvPr/>
      </p:nvGrpSpPr>
      <p:grpSpPr>
        <a:xfrm>
          <a:off x="0" y="0"/>
          <a:ext cx="0" cy="0"/>
          <a:chOff x="0" y="0"/>
          <a:chExt cx="0" cy="0"/>
        </a:xfrm>
      </p:grpSpPr>
      <p:grpSp>
        <p:nvGrpSpPr>
          <p:cNvPr id="254" name="Google Shape;254;p33"/>
          <p:cNvGrpSpPr/>
          <p:nvPr/>
        </p:nvGrpSpPr>
        <p:grpSpPr>
          <a:xfrm>
            <a:off x="0" y="-889"/>
            <a:ext cx="12192000" cy="6858889"/>
            <a:chOff x="0" y="-889"/>
            <a:chExt cx="12192000" cy="6858889"/>
          </a:xfrm>
        </p:grpSpPr>
        <p:sp>
          <p:nvSpPr>
            <p:cNvPr id="255" name="Google Shape;255;p33"/>
            <p:cNvSpPr/>
            <p:nvPr/>
          </p:nvSpPr>
          <p:spPr>
            <a:xfrm>
              <a:off x="0" y="-889"/>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6" name="Google Shape;256;p33"/>
            <p:cNvSpPr/>
            <p:nvPr/>
          </p:nvSpPr>
          <p:spPr>
            <a:xfrm rot="-5400000">
              <a:off x="2667000" y="-2667001"/>
              <a:ext cx="6858000" cy="12192000"/>
            </a:xfrm>
            <a:prstGeom prst="rect">
              <a:avLst/>
            </a:prstGeom>
            <a:gradFill>
              <a:gsLst>
                <a:gs pos="0">
                  <a:schemeClr val="lt1"/>
                </a:gs>
                <a:gs pos="66000">
                  <a:schemeClr val="lt1"/>
                </a:gs>
                <a:gs pos="100000">
                  <a:srgbClr val="FFFFFF">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257" name="Google Shape;257;p33" descr="A close up of a sign&#10;&#10;Description automatically generated"/>
          <p:cNvPicPr preferRelativeResize="0"/>
          <p:nvPr/>
        </p:nvPicPr>
        <p:blipFill rotWithShape="1">
          <a:blip r:embed="rId2">
            <a:alphaModFix/>
          </a:blip>
          <a:srcRect/>
          <a:stretch/>
        </p:blipFill>
        <p:spPr>
          <a:xfrm>
            <a:off x="11006138" y="6238530"/>
            <a:ext cx="881062" cy="372164"/>
          </a:xfrm>
          <a:prstGeom prst="rect">
            <a:avLst/>
          </a:prstGeom>
          <a:noFill/>
          <a:ln>
            <a:noFill/>
          </a:ln>
        </p:spPr>
      </p:pic>
      <p:sp>
        <p:nvSpPr>
          <p:cNvPr id="258" name="Google Shape;258;p33"/>
          <p:cNvSpPr txBox="1"/>
          <p:nvPr/>
        </p:nvSpPr>
        <p:spPr>
          <a:xfrm>
            <a:off x="301752" y="6210300"/>
            <a:ext cx="234949" cy="57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259" name="Google Shape;259;p33"/>
          <p:cNvSpPr txBox="1"/>
          <p:nvPr/>
        </p:nvSpPr>
        <p:spPr>
          <a:xfrm>
            <a:off x="792291" y="6210300"/>
            <a:ext cx="2540688" cy="571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cxnSp>
        <p:nvCxnSpPr>
          <p:cNvPr id="260" name="Google Shape;260;p33"/>
          <p:cNvCxnSpPr/>
          <p:nvPr/>
        </p:nvCxnSpPr>
        <p:spPr>
          <a:xfrm>
            <a:off x="664496" y="6326386"/>
            <a:ext cx="0" cy="339328"/>
          </a:xfrm>
          <a:prstGeom prst="straightConnector1">
            <a:avLst/>
          </a:prstGeom>
          <a:noFill/>
          <a:ln w="9525" cap="flat" cmpd="sng">
            <a:solidFill>
              <a:srgbClr val="BFBFBF"/>
            </a:solidFill>
            <a:prstDash val="solid"/>
            <a:miter lim="800000"/>
            <a:headEnd type="none" w="sm" len="sm"/>
            <a:tailEnd type="none" w="sm" len="sm"/>
          </a:ln>
        </p:spPr>
      </p:cxnSp>
      <p:sp>
        <p:nvSpPr>
          <p:cNvPr id="261" name="Google Shape;261;p33"/>
          <p:cNvSpPr txBox="1">
            <a:spLocks noGrp="1"/>
          </p:cNvSpPr>
          <p:nvPr>
            <p:ph type="title"/>
          </p:nvPr>
        </p:nvSpPr>
        <p:spPr>
          <a:xfrm>
            <a:off x="301752" y="266699"/>
            <a:ext cx="11585445"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p33"/>
          <p:cNvSpPr txBox="1">
            <a:spLocks noGrp="1"/>
          </p:cNvSpPr>
          <p:nvPr>
            <p:ph type="body" idx="1"/>
          </p:nvPr>
        </p:nvSpPr>
        <p:spPr>
          <a:xfrm>
            <a:off x="301752" y="1219201"/>
            <a:ext cx="11585448"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33"/>
          <p:cNvSpPr txBox="1">
            <a:spLocks noGrp="1"/>
          </p:cNvSpPr>
          <p:nvPr>
            <p:ph type="ftr" idx="11"/>
          </p:nvPr>
        </p:nvSpPr>
        <p:spPr>
          <a:xfrm>
            <a:off x="301752" y="5768975"/>
            <a:ext cx="11585452"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Content 2C">
  <p:cSld name="Content 2C">
    <p:spTree>
      <p:nvGrpSpPr>
        <p:cNvPr id="1" name="Shape 264"/>
        <p:cNvGrpSpPr/>
        <p:nvPr/>
      </p:nvGrpSpPr>
      <p:grpSpPr>
        <a:xfrm>
          <a:off x="0" y="0"/>
          <a:ext cx="0" cy="0"/>
          <a:chOff x="0" y="0"/>
          <a:chExt cx="0" cy="0"/>
        </a:xfrm>
      </p:grpSpPr>
      <p:grpSp>
        <p:nvGrpSpPr>
          <p:cNvPr id="265" name="Google Shape;265;p34"/>
          <p:cNvGrpSpPr/>
          <p:nvPr/>
        </p:nvGrpSpPr>
        <p:grpSpPr>
          <a:xfrm>
            <a:off x="0" y="-889"/>
            <a:ext cx="12192000" cy="6858889"/>
            <a:chOff x="0" y="-889"/>
            <a:chExt cx="12192000" cy="6858889"/>
          </a:xfrm>
        </p:grpSpPr>
        <p:sp>
          <p:nvSpPr>
            <p:cNvPr id="266" name="Google Shape;266;p34"/>
            <p:cNvSpPr/>
            <p:nvPr/>
          </p:nvSpPr>
          <p:spPr>
            <a:xfrm>
              <a:off x="0" y="-889"/>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7" name="Google Shape;267;p34"/>
            <p:cNvSpPr/>
            <p:nvPr/>
          </p:nvSpPr>
          <p:spPr>
            <a:xfrm rot="-5400000">
              <a:off x="2667000" y="-2667001"/>
              <a:ext cx="6858000" cy="12192000"/>
            </a:xfrm>
            <a:prstGeom prst="rect">
              <a:avLst/>
            </a:prstGeom>
            <a:gradFill>
              <a:gsLst>
                <a:gs pos="0">
                  <a:schemeClr val="lt1"/>
                </a:gs>
                <a:gs pos="66000">
                  <a:schemeClr val="lt1"/>
                </a:gs>
                <a:gs pos="100000">
                  <a:srgbClr val="FFFFFF">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268" name="Google Shape;268;p34" descr="A close up of a sign&#10;&#10;Description automatically generated"/>
          <p:cNvPicPr preferRelativeResize="0"/>
          <p:nvPr/>
        </p:nvPicPr>
        <p:blipFill rotWithShape="1">
          <a:blip r:embed="rId2">
            <a:alphaModFix/>
          </a:blip>
          <a:srcRect/>
          <a:stretch/>
        </p:blipFill>
        <p:spPr>
          <a:xfrm>
            <a:off x="11006138" y="6238530"/>
            <a:ext cx="881062" cy="372164"/>
          </a:xfrm>
          <a:prstGeom prst="rect">
            <a:avLst/>
          </a:prstGeom>
          <a:noFill/>
          <a:ln>
            <a:noFill/>
          </a:ln>
        </p:spPr>
      </p:pic>
      <p:sp>
        <p:nvSpPr>
          <p:cNvPr id="269" name="Google Shape;269;p34"/>
          <p:cNvSpPr txBox="1"/>
          <p:nvPr/>
        </p:nvSpPr>
        <p:spPr>
          <a:xfrm>
            <a:off x="301752" y="6210300"/>
            <a:ext cx="234949" cy="57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270" name="Google Shape;270;p34"/>
          <p:cNvSpPr txBox="1"/>
          <p:nvPr/>
        </p:nvSpPr>
        <p:spPr>
          <a:xfrm>
            <a:off x="792291" y="6210300"/>
            <a:ext cx="2540688" cy="571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cxnSp>
        <p:nvCxnSpPr>
          <p:cNvPr id="271" name="Google Shape;271;p34"/>
          <p:cNvCxnSpPr/>
          <p:nvPr/>
        </p:nvCxnSpPr>
        <p:spPr>
          <a:xfrm>
            <a:off x="664496" y="6326386"/>
            <a:ext cx="0" cy="339328"/>
          </a:xfrm>
          <a:prstGeom prst="straightConnector1">
            <a:avLst/>
          </a:prstGeom>
          <a:noFill/>
          <a:ln w="9525" cap="flat" cmpd="sng">
            <a:solidFill>
              <a:srgbClr val="BFBFBF"/>
            </a:solidFill>
            <a:prstDash val="solid"/>
            <a:miter lim="800000"/>
            <a:headEnd type="none" w="sm" len="sm"/>
            <a:tailEnd type="none" w="sm" len="sm"/>
          </a:ln>
        </p:spPr>
      </p:cxnSp>
      <p:sp>
        <p:nvSpPr>
          <p:cNvPr id="272" name="Google Shape;272;p34"/>
          <p:cNvSpPr txBox="1">
            <a:spLocks noGrp="1"/>
          </p:cNvSpPr>
          <p:nvPr>
            <p:ph type="title"/>
          </p:nvPr>
        </p:nvSpPr>
        <p:spPr>
          <a:xfrm>
            <a:off x="301752" y="266699"/>
            <a:ext cx="11585446"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34"/>
          <p:cNvSpPr txBox="1">
            <a:spLocks noGrp="1"/>
          </p:cNvSpPr>
          <p:nvPr>
            <p:ph type="body" idx="1"/>
          </p:nvPr>
        </p:nvSpPr>
        <p:spPr>
          <a:xfrm>
            <a:off x="301751" y="1219201"/>
            <a:ext cx="11585449"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4" name="Google Shape;274;p34"/>
          <p:cNvSpPr txBox="1">
            <a:spLocks noGrp="1"/>
          </p:cNvSpPr>
          <p:nvPr>
            <p:ph type="ftr" idx="11"/>
          </p:nvPr>
        </p:nvSpPr>
        <p:spPr>
          <a:xfrm>
            <a:off x="301751" y="5768975"/>
            <a:ext cx="11585453"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mplate 3">
  <p:cSld name="Template 3">
    <p:spTree>
      <p:nvGrpSpPr>
        <p:cNvPr id="1" name="Shape 275"/>
        <p:cNvGrpSpPr/>
        <p:nvPr/>
      </p:nvGrpSpPr>
      <p:grpSpPr>
        <a:xfrm>
          <a:off x="0" y="0"/>
          <a:ext cx="0" cy="0"/>
          <a:chOff x="0" y="0"/>
          <a:chExt cx="0" cy="0"/>
        </a:xfrm>
      </p:grpSpPr>
      <p:sp>
        <p:nvSpPr>
          <p:cNvPr id="276" name="Google Shape;276;p35"/>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7" name="Google Shape;277;p35"/>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8" name="Google Shape;278;p35"/>
          <p:cNvSpPr txBox="1"/>
          <p:nvPr/>
        </p:nvSpPr>
        <p:spPr>
          <a:xfrm>
            <a:off x="11673840" y="6210300"/>
            <a:ext cx="21335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279" name="Google Shape;279;p35"/>
          <p:cNvSpPr txBox="1"/>
          <p:nvPr/>
        </p:nvSpPr>
        <p:spPr>
          <a:xfrm>
            <a:off x="8864495" y="6210300"/>
            <a:ext cx="254068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cxnSp>
        <p:nvCxnSpPr>
          <p:cNvPr id="280" name="Google Shape;280;p35"/>
          <p:cNvCxnSpPr/>
          <p:nvPr/>
        </p:nvCxnSpPr>
        <p:spPr>
          <a:xfrm>
            <a:off x="11539512" y="6326386"/>
            <a:ext cx="0" cy="339328"/>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19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281"/>
        <p:cNvGrpSpPr/>
        <p:nvPr/>
      </p:nvGrpSpPr>
      <p:grpSpPr>
        <a:xfrm>
          <a:off x="0" y="0"/>
          <a:ext cx="0" cy="0"/>
          <a:chOff x="0" y="0"/>
          <a:chExt cx="0" cy="0"/>
        </a:xfrm>
      </p:grpSpPr>
      <p:sp>
        <p:nvSpPr>
          <p:cNvPr id="282" name="Google Shape;282;p36"/>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36"/>
          <p:cNvSpPr txBox="1">
            <a:spLocks noGrp="1"/>
          </p:cNvSpPr>
          <p:nvPr>
            <p:ph type="body" idx="1"/>
          </p:nvPr>
        </p:nvSpPr>
        <p:spPr>
          <a:xfrm>
            <a:off x="301752" y="1219201"/>
            <a:ext cx="11585448"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p36"/>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5" name="Google Shape;285;p36"/>
          <p:cNvSpPr txBox="1"/>
          <p:nvPr/>
        </p:nvSpPr>
        <p:spPr>
          <a:xfrm>
            <a:off x="11673840" y="6210300"/>
            <a:ext cx="21335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286" name="Google Shape;286;p36"/>
          <p:cNvSpPr txBox="1"/>
          <p:nvPr/>
        </p:nvSpPr>
        <p:spPr>
          <a:xfrm>
            <a:off x="8864495" y="6210300"/>
            <a:ext cx="254068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cxnSp>
        <p:nvCxnSpPr>
          <p:cNvPr id="287" name="Google Shape;287;p36"/>
          <p:cNvCxnSpPr/>
          <p:nvPr/>
        </p:nvCxnSpPr>
        <p:spPr>
          <a:xfrm>
            <a:off x="11539512" y="6326386"/>
            <a:ext cx="0" cy="339328"/>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288"/>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2_Blank" type="blank">
  <p:cSld name="BLANK">
    <p:spTree>
      <p:nvGrpSpPr>
        <p:cNvPr id="1" name="Shape 28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Cover 7A">
  <p:cSld name="1_Cover 7A">
    <p:spTree>
      <p:nvGrpSpPr>
        <p:cNvPr id="1"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a:stretch/>
        </p:blipFill>
        <p:spPr>
          <a:xfrm>
            <a:off x="6873805" y="2509051"/>
            <a:ext cx="2610599" cy="4348949"/>
          </a:xfrm>
          <a:prstGeom prst="rect">
            <a:avLst/>
          </a:prstGeom>
          <a:noFill/>
          <a:ln>
            <a:noFill/>
          </a:ln>
        </p:spPr>
      </p:pic>
      <p:pic>
        <p:nvPicPr>
          <p:cNvPr id="42" name="Google Shape;42;p5"/>
          <p:cNvPicPr preferRelativeResize="0"/>
          <p:nvPr/>
        </p:nvPicPr>
        <p:blipFill rotWithShape="1">
          <a:blip r:embed="rId3">
            <a:alphaModFix/>
          </a:blip>
          <a:srcRect/>
          <a:stretch/>
        </p:blipFill>
        <p:spPr>
          <a:xfrm>
            <a:off x="9581404" y="0"/>
            <a:ext cx="2610595" cy="4347146"/>
          </a:xfrm>
          <a:prstGeom prst="rect">
            <a:avLst/>
          </a:prstGeom>
          <a:noFill/>
          <a:ln>
            <a:noFill/>
          </a:ln>
        </p:spPr>
      </p:pic>
      <p:pic>
        <p:nvPicPr>
          <p:cNvPr id="43" name="Google Shape;43;p5"/>
          <p:cNvPicPr preferRelativeResize="0"/>
          <p:nvPr/>
        </p:nvPicPr>
        <p:blipFill rotWithShape="1">
          <a:blip r:embed="rId4">
            <a:alphaModFix/>
          </a:blip>
          <a:srcRect/>
          <a:stretch/>
        </p:blipFill>
        <p:spPr>
          <a:xfrm>
            <a:off x="9581403" y="4467073"/>
            <a:ext cx="2610598" cy="2390928"/>
          </a:xfrm>
          <a:prstGeom prst="rect">
            <a:avLst/>
          </a:prstGeom>
          <a:noFill/>
          <a:ln>
            <a:noFill/>
          </a:ln>
        </p:spPr>
      </p:pic>
      <p:pic>
        <p:nvPicPr>
          <p:cNvPr id="44" name="Google Shape;44;p5"/>
          <p:cNvPicPr preferRelativeResize="0"/>
          <p:nvPr/>
        </p:nvPicPr>
        <p:blipFill rotWithShape="1">
          <a:blip r:embed="rId5">
            <a:alphaModFix/>
          </a:blip>
          <a:srcRect/>
          <a:stretch/>
        </p:blipFill>
        <p:spPr>
          <a:xfrm>
            <a:off x="4167264" y="-1801"/>
            <a:ext cx="2608489" cy="4348948"/>
          </a:xfrm>
          <a:prstGeom prst="rect">
            <a:avLst/>
          </a:prstGeom>
          <a:noFill/>
          <a:ln>
            <a:noFill/>
          </a:ln>
        </p:spPr>
      </p:pic>
      <p:pic>
        <p:nvPicPr>
          <p:cNvPr id="45" name="Google Shape;45;p5"/>
          <p:cNvPicPr preferRelativeResize="0"/>
          <p:nvPr/>
        </p:nvPicPr>
        <p:blipFill rotWithShape="1">
          <a:blip r:embed="rId6">
            <a:alphaModFix/>
          </a:blip>
          <a:srcRect/>
          <a:stretch/>
        </p:blipFill>
        <p:spPr>
          <a:xfrm>
            <a:off x="6873805" y="-889"/>
            <a:ext cx="2610598" cy="2391817"/>
          </a:xfrm>
          <a:prstGeom prst="rect">
            <a:avLst/>
          </a:prstGeom>
          <a:noFill/>
          <a:ln>
            <a:noFill/>
          </a:ln>
        </p:spPr>
      </p:pic>
      <p:pic>
        <p:nvPicPr>
          <p:cNvPr id="46" name="Google Shape;46;p5"/>
          <p:cNvPicPr preferRelativeResize="0"/>
          <p:nvPr/>
        </p:nvPicPr>
        <p:blipFill rotWithShape="1">
          <a:blip r:embed="rId7">
            <a:alphaModFix/>
          </a:blip>
          <a:srcRect/>
          <a:stretch/>
        </p:blipFill>
        <p:spPr>
          <a:xfrm>
            <a:off x="4167256" y="4466189"/>
            <a:ext cx="2610599" cy="2391812"/>
          </a:xfrm>
          <a:prstGeom prst="rect">
            <a:avLst/>
          </a:prstGeom>
          <a:noFill/>
          <a:ln>
            <a:noFill/>
          </a:ln>
        </p:spPr>
      </p:pic>
      <p:sp>
        <p:nvSpPr>
          <p:cNvPr id="47" name="Google Shape;47;p5"/>
          <p:cNvSpPr/>
          <p:nvPr/>
        </p:nvSpPr>
        <p:spPr>
          <a:xfrm>
            <a:off x="3649321" y="0"/>
            <a:ext cx="8542679" cy="6858000"/>
          </a:xfrm>
          <a:prstGeom prst="rect">
            <a:avLst/>
          </a:prstGeom>
          <a:gradFill>
            <a:gsLst>
              <a:gs pos="0">
                <a:schemeClr val="lt1"/>
              </a:gs>
              <a:gs pos="5000">
                <a:schemeClr val="lt1"/>
              </a:gs>
              <a:gs pos="58999">
                <a:srgbClr val="FFFFFF">
                  <a:alpha val="0"/>
                </a:srgbClr>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 name="Google Shape;48;p5"/>
          <p:cNvSpPr/>
          <p:nvPr/>
        </p:nvSpPr>
        <p:spPr>
          <a:xfrm>
            <a:off x="-2" y="0"/>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49" name="Google Shape;49;p5" descr="A close up of a sign&#10;&#10;Description automatically generated"/>
          <p:cNvPicPr preferRelativeResize="0"/>
          <p:nvPr/>
        </p:nvPicPr>
        <p:blipFill rotWithShape="1">
          <a:blip r:embed="rId8">
            <a:alphaModFix/>
          </a:blip>
          <a:srcRect/>
          <a:stretch/>
        </p:blipFill>
        <p:spPr>
          <a:xfrm>
            <a:off x="425015" y="923889"/>
            <a:ext cx="2541915" cy="1073714"/>
          </a:xfrm>
          <a:prstGeom prst="rect">
            <a:avLst/>
          </a:prstGeom>
          <a:noFill/>
          <a:ln>
            <a:noFill/>
          </a:ln>
        </p:spPr>
      </p:pic>
      <p:cxnSp>
        <p:nvCxnSpPr>
          <p:cNvPr id="50" name="Google Shape;50;p5"/>
          <p:cNvCxnSpPr/>
          <p:nvPr/>
        </p:nvCxnSpPr>
        <p:spPr>
          <a:xfrm>
            <a:off x="410501" y="5064093"/>
            <a:ext cx="5767451" cy="0"/>
          </a:xfrm>
          <a:prstGeom prst="straightConnector1">
            <a:avLst/>
          </a:prstGeom>
          <a:noFill/>
          <a:ln w="9525" cap="flat" cmpd="sng">
            <a:solidFill>
              <a:schemeClr val="dk2"/>
            </a:solidFill>
            <a:prstDash val="solid"/>
            <a:miter lim="800000"/>
            <a:headEnd type="none" w="sm" len="sm"/>
            <a:tailEnd type="none" w="sm" len="sm"/>
          </a:ln>
        </p:spPr>
      </p:cxnSp>
      <p:sp>
        <p:nvSpPr>
          <p:cNvPr id="51" name="Google Shape;51;p5"/>
          <p:cNvSpPr txBox="1">
            <a:spLocks noGrp="1"/>
          </p:cNvSpPr>
          <p:nvPr>
            <p:ph type="ctrTitle"/>
          </p:nvPr>
        </p:nvSpPr>
        <p:spPr>
          <a:xfrm>
            <a:off x="454044" y="2872222"/>
            <a:ext cx="5767451" cy="197248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3"/>
              </a:buClr>
              <a:buSzPts val="5400"/>
              <a:buFont typeface="Arial"/>
              <a:buNone/>
              <a:defRPr sz="5400" b="1" cap="none">
                <a:solidFill>
                  <a:schemeClr val="accent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
          <p:cNvSpPr txBox="1">
            <a:spLocks noGrp="1"/>
          </p:cNvSpPr>
          <p:nvPr>
            <p:ph type="subTitle" idx="1"/>
          </p:nvPr>
        </p:nvSpPr>
        <p:spPr>
          <a:xfrm>
            <a:off x="454044" y="5283483"/>
            <a:ext cx="5767451" cy="24622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1600"/>
              <a:buNone/>
              <a:defRPr sz="1600" cap="none">
                <a:solidFill>
                  <a:schemeClr val="dk2"/>
                </a:solidFill>
                <a:latin typeface="Arial"/>
                <a:ea typeface="Arial"/>
                <a:cs typeface="Arial"/>
                <a:sym typeface="Arial"/>
              </a:defRPr>
            </a:lvl1pPr>
            <a:lvl2pPr lvl="1" algn="ctr">
              <a:lnSpc>
                <a:spcPct val="100000"/>
              </a:lnSpc>
              <a:spcBef>
                <a:spcPts val="600"/>
              </a:spcBef>
              <a:spcAft>
                <a:spcPts val="0"/>
              </a:spcAft>
              <a:buSzPts val="1500"/>
              <a:buNone/>
              <a:defRPr sz="1500"/>
            </a:lvl2pPr>
            <a:lvl3pPr lvl="2" algn="ctr">
              <a:lnSpc>
                <a:spcPct val="100000"/>
              </a:lnSpc>
              <a:spcBef>
                <a:spcPts val="600"/>
              </a:spcBef>
              <a:spcAft>
                <a:spcPts val="0"/>
              </a:spcAft>
              <a:buClr>
                <a:schemeClr val="dk2"/>
              </a:buClr>
              <a:buSzPts val="1350"/>
              <a:buNone/>
              <a:defRPr sz="1350"/>
            </a:lvl3pPr>
            <a:lvl4pPr lvl="3" algn="ctr">
              <a:lnSpc>
                <a:spcPct val="100000"/>
              </a:lnSpc>
              <a:spcBef>
                <a:spcPts val="600"/>
              </a:spcBef>
              <a:spcAft>
                <a:spcPts val="0"/>
              </a:spcAft>
              <a:buClr>
                <a:schemeClr val="dk2"/>
              </a:buClr>
              <a:buSzPts val="1200"/>
              <a:buNone/>
              <a:defRPr sz="1200"/>
            </a:lvl4pPr>
            <a:lvl5pPr lvl="4" algn="ctr">
              <a:lnSpc>
                <a:spcPct val="100000"/>
              </a:lnSpc>
              <a:spcBef>
                <a:spcPts val="600"/>
              </a:spcBef>
              <a:spcAft>
                <a:spcPts val="0"/>
              </a:spcAft>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500"/>
              </a:spcBef>
              <a:spcAft>
                <a:spcPts val="0"/>
              </a:spcAft>
              <a:buClr>
                <a:schemeClr val="dk1"/>
              </a:buClr>
              <a:buSzPts val="1200"/>
              <a:buNone/>
              <a:defRPr sz="1200"/>
            </a:lvl7pPr>
            <a:lvl8pPr lvl="7" algn="ctr">
              <a:lnSpc>
                <a:spcPct val="90000"/>
              </a:lnSpc>
              <a:spcBef>
                <a:spcPts val="500"/>
              </a:spcBef>
              <a:spcAft>
                <a:spcPts val="0"/>
              </a:spcAft>
              <a:buClr>
                <a:schemeClr val="dk1"/>
              </a:buClr>
              <a:buSzPts val="1200"/>
              <a:buNone/>
              <a:defRPr sz="1200"/>
            </a:lvl8pPr>
            <a:lvl9pPr lvl="8" algn="ctr">
              <a:lnSpc>
                <a:spcPct val="90000"/>
              </a:lnSpc>
              <a:spcBef>
                <a:spcPts val="500"/>
              </a:spcBef>
              <a:spcAft>
                <a:spcPts val="0"/>
              </a:spcAft>
              <a:buClr>
                <a:schemeClr val="dk1"/>
              </a:buClr>
              <a:buSzPts val="1200"/>
              <a:buNone/>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mplate 1">
  <p:cSld name="Template 1">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6"/>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1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mplate + Subtitle">
  <p:cSld name="Template + Subtitle">
    <p:spTree>
      <p:nvGrpSpPr>
        <p:cNvPr id="1" name="Shape 56"/>
        <p:cNvGrpSpPr/>
        <p:nvPr/>
      </p:nvGrpSpPr>
      <p:grpSpPr>
        <a:xfrm>
          <a:off x="0" y="0"/>
          <a:ext cx="0" cy="0"/>
          <a:chOff x="0" y="0"/>
          <a:chExt cx="0" cy="0"/>
        </a:xfrm>
      </p:grpSpPr>
      <p:sp>
        <p:nvSpPr>
          <p:cNvPr id="57" name="Google Shape;57;p7"/>
          <p:cNvSpPr txBox="1">
            <a:spLocks noGrp="1"/>
          </p:cNvSpPr>
          <p:nvPr>
            <p:ph type="title"/>
          </p:nvPr>
        </p:nvSpPr>
        <p:spPr>
          <a:xfrm>
            <a:off x="301752" y="248594"/>
            <a:ext cx="11585448" cy="400957"/>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7"/>
          <p:cNvSpPr txBox="1">
            <a:spLocks noGrp="1"/>
          </p:cNvSpPr>
          <p:nvPr>
            <p:ph type="body" idx="1"/>
          </p:nvPr>
        </p:nvSpPr>
        <p:spPr>
          <a:xfrm>
            <a:off x="301752" y="724845"/>
            <a:ext cx="11585448" cy="31659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rgbClr val="ADADAD"/>
              </a:buClr>
              <a:buSzPts val="1800"/>
              <a:buNone/>
              <a:defRPr sz="1800">
                <a:solidFill>
                  <a:srgbClr val="ADADAD"/>
                </a:solidFil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7"/>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8"/>
          <p:cNvSpPr txBox="1">
            <a:spLocks noGrp="1"/>
          </p:cNvSpPr>
          <p:nvPr>
            <p:ph type="body" idx="1"/>
          </p:nvPr>
        </p:nvSpPr>
        <p:spPr>
          <a:xfrm>
            <a:off x="301752" y="1219201"/>
            <a:ext cx="11585448"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8"/>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1B">
  <p:cSld name="Content 1B">
    <p:spTree>
      <p:nvGrpSpPr>
        <p:cNvPr id="1" name="Shape 64"/>
        <p:cNvGrpSpPr/>
        <p:nvPr/>
      </p:nvGrpSpPr>
      <p:grpSpPr>
        <a:xfrm>
          <a:off x="0" y="0"/>
          <a:ext cx="0" cy="0"/>
          <a:chOff x="0" y="0"/>
          <a:chExt cx="0" cy="0"/>
        </a:xfrm>
      </p:grpSpPr>
      <p:pic>
        <p:nvPicPr>
          <p:cNvPr id="65" name="Google Shape;65;p9" descr="Background pattern&#10;&#10;Description automatically generated"/>
          <p:cNvPicPr preferRelativeResize="0"/>
          <p:nvPr/>
        </p:nvPicPr>
        <p:blipFill rotWithShape="1">
          <a:blip r:embed="rId2">
            <a:alphaModFix/>
          </a:blip>
          <a:srcRect/>
          <a:stretch/>
        </p:blipFill>
        <p:spPr>
          <a:xfrm>
            <a:off x="323088" y="0"/>
            <a:ext cx="11868912" cy="6858000"/>
          </a:xfrm>
          <a:prstGeom prst="rect">
            <a:avLst/>
          </a:prstGeom>
          <a:noFill/>
          <a:ln>
            <a:noFill/>
          </a:ln>
        </p:spPr>
      </p:pic>
      <p:sp>
        <p:nvSpPr>
          <p:cNvPr id="66" name="Google Shape;66;p9"/>
          <p:cNvSpPr/>
          <p:nvPr/>
        </p:nvSpPr>
        <p:spPr>
          <a:xfrm>
            <a:off x="0" y="-2381"/>
            <a:ext cx="12192000" cy="6858000"/>
          </a:xfrm>
          <a:prstGeom prst="rect">
            <a:avLst/>
          </a:prstGeom>
          <a:gradFill>
            <a:gsLst>
              <a:gs pos="0">
                <a:srgbClr val="FFFFFF">
                  <a:alpha val="91372"/>
                </a:srgbClr>
              </a:gs>
              <a:gs pos="64000">
                <a:srgbClr val="FFFFFF">
                  <a:alpha val="91372"/>
                </a:srgbClr>
              </a:gs>
              <a:gs pos="81000">
                <a:srgbClr val="FFFFFF">
                  <a:alpha val="4313"/>
                </a:srgbClr>
              </a:gs>
              <a:gs pos="100000">
                <a:srgbClr val="FFFFFF">
                  <a:alpha val="4313"/>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7" name="Google Shape;67;p9"/>
          <p:cNvSpPr txBox="1"/>
          <p:nvPr/>
        </p:nvSpPr>
        <p:spPr>
          <a:xfrm>
            <a:off x="11673840" y="6210300"/>
            <a:ext cx="21335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68" name="Google Shape;68;p9"/>
          <p:cNvSpPr txBox="1"/>
          <p:nvPr/>
        </p:nvSpPr>
        <p:spPr>
          <a:xfrm>
            <a:off x="8864495" y="6210300"/>
            <a:ext cx="254068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 Acquis Consulting Group, L.L.C.</a:t>
            </a:r>
            <a:endParaRPr sz="1350" b="0" i="0" u="none" strike="noStrike" cap="none">
              <a:solidFill>
                <a:srgbClr val="595959"/>
              </a:solidFill>
              <a:latin typeface="Arial"/>
              <a:ea typeface="Arial"/>
              <a:cs typeface="Arial"/>
              <a:sym typeface="Arial"/>
            </a:endParaRPr>
          </a:p>
        </p:txBody>
      </p:sp>
      <p:pic>
        <p:nvPicPr>
          <p:cNvPr id="69" name="Google Shape;69;p9" descr="A close up of a sign&#10;&#10;Description automatically generated"/>
          <p:cNvPicPr preferRelativeResize="0"/>
          <p:nvPr/>
        </p:nvPicPr>
        <p:blipFill rotWithShape="1">
          <a:blip r:embed="rId3">
            <a:alphaModFix/>
          </a:blip>
          <a:srcRect/>
          <a:stretch/>
        </p:blipFill>
        <p:spPr>
          <a:xfrm>
            <a:off x="304800" y="6309968"/>
            <a:ext cx="881062" cy="372164"/>
          </a:xfrm>
          <a:prstGeom prst="rect">
            <a:avLst/>
          </a:prstGeom>
          <a:noFill/>
          <a:ln>
            <a:noFill/>
          </a:ln>
        </p:spPr>
      </p:pic>
      <p:cxnSp>
        <p:nvCxnSpPr>
          <p:cNvPr id="70" name="Google Shape;70;p9"/>
          <p:cNvCxnSpPr/>
          <p:nvPr/>
        </p:nvCxnSpPr>
        <p:spPr>
          <a:xfrm>
            <a:off x="11539512" y="6326386"/>
            <a:ext cx="0" cy="339328"/>
          </a:xfrm>
          <a:prstGeom prst="straightConnector1">
            <a:avLst/>
          </a:prstGeom>
          <a:noFill/>
          <a:ln w="9525" cap="flat" cmpd="sng">
            <a:solidFill>
              <a:srgbClr val="BFBFBF"/>
            </a:solidFill>
            <a:prstDash val="solid"/>
            <a:miter lim="800000"/>
            <a:headEnd type="none" w="sm" len="sm"/>
            <a:tailEnd type="none" w="sm" len="sm"/>
          </a:ln>
        </p:spPr>
      </p:cxnSp>
      <p:sp>
        <p:nvSpPr>
          <p:cNvPr id="71" name="Google Shape;71;p9"/>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9"/>
          <p:cNvSpPr txBox="1">
            <a:spLocks noGrp="1"/>
          </p:cNvSpPr>
          <p:nvPr>
            <p:ph type="body" idx="1"/>
          </p:nvPr>
        </p:nvSpPr>
        <p:spPr>
          <a:xfrm>
            <a:off x="301752" y="1219201"/>
            <a:ext cx="11585448"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9"/>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
          <p:cNvSpPr/>
          <p:nvPr/>
        </p:nvSpPr>
        <p:spPr>
          <a:xfrm>
            <a:off x="0" y="6801692"/>
            <a:ext cx="12192000" cy="56308"/>
          </a:xfrm>
          <a:prstGeom prst="rect">
            <a:avLst/>
          </a:prstGeom>
          <a:gradFill>
            <a:gsLst>
              <a:gs pos="0">
                <a:schemeClr val="accent2"/>
              </a:gs>
              <a:gs pos="100000">
                <a:schemeClr val="accent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1C">
  <p:cSld name="Content 1C">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0"/>
          <p:cNvSpPr txBox="1">
            <a:spLocks noGrp="1"/>
          </p:cNvSpPr>
          <p:nvPr>
            <p:ph type="body" idx="1"/>
          </p:nvPr>
        </p:nvSpPr>
        <p:spPr>
          <a:xfrm>
            <a:off x="301752" y="1219201"/>
            <a:ext cx="11585448"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0"/>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0"/>
          <p:cNvSpPr/>
          <p:nvPr/>
        </p:nvSpPr>
        <p:spPr>
          <a:xfrm>
            <a:off x="0" y="0"/>
            <a:ext cx="12192000" cy="5630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image" Target="../media/image1.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04800" y="266699"/>
            <a:ext cx="11582397" cy="792843"/>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2"/>
              </a:buClr>
              <a:buSzPts val="3200"/>
              <a:buFont typeface="Arial"/>
              <a:buNone/>
              <a:defRPr sz="32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304800" y="1219200"/>
            <a:ext cx="11582394" cy="4412343"/>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600"/>
              </a:spcBef>
              <a:spcAft>
                <a:spcPts val="0"/>
              </a:spcAft>
              <a:buClr>
                <a:schemeClr val="dk2"/>
              </a:buClr>
              <a:buSzPts val="2000"/>
              <a:buFont typeface="Arial"/>
              <a:buNone/>
              <a:defRPr sz="2000" b="0" i="0" u="none" strike="noStrike" cap="none">
                <a:solidFill>
                  <a:schemeClr val="dk2"/>
                </a:solidFill>
                <a:latin typeface="Arial"/>
                <a:ea typeface="Arial"/>
                <a:cs typeface="Arial"/>
                <a:sym typeface="Arial"/>
              </a:defRPr>
            </a:lvl1pPr>
            <a:lvl2pPr marL="914400" marR="0" lvl="1" indent="-342900" algn="l" rtl="0">
              <a:lnSpc>
                <a:spcPct val="100000"/>
              </a:lnSpc>
              <a:spcBef>
                <a:spcPts val="600"/>
              </a:spcBef>
              <a:spcAft>
                <a:spcPts val="0"/>
              </a:spcAft>
              <a:buClr>
                <a:schemeClr val="accent1"/>
              </a:buClr>
              <a:buSzPts val="1800"/>
              <a:buFont typeface="Arial"/>
              <a:buChar char="•"/>
              <a:defRPr sz="1800" b="0" i="0" u="none" strike="noStrike" cap="none">
                <a:solidFill>
                  <a:schemeClr val="dk2"/>
                </a:solidFill>
                <a:latin typeface="Arial"/>
                <a:ea typeface="Arial"/>
                <a:cs typeface="Arial"/>
                <a:sym typeface="Arial"/>
              </a:defRPr>
            </a:lvl2pPr>
            <a:lvl3pPr marL="1371600" marR="0" lvl="2" indent="-330200" algn="l" rtl="0">
              <a:lnSpc>
                <a:spcPct val="100000"/>
              </a:lnSpc>
              <a:spcBef>
                <a:spcPts val="6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lnSpc>
                <a:spcPct val="100000"/>
              </a:lnSpc>
              <a:spcBef>
                <a:spcPts val="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04800" algn="l" rtl="0">
              <a:lnSpc>
                <a:spcPct val="100000"/>
              </a:lnSpc>
              <a:spcBef>
                <a:spcPts val="600"/>
              </a:spcBef>
              <a:spcAft>
                <a:spcPts val="0"/>
              </a:spcAft>
              <a:buClr>
                <a:srgbClr val="858585"/>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304800" y="5768975"/>
            <a:ext cx="11582404" cy="365125"/>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85858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p:nvPr/>
        </p:nvSpPr>
        <p:spPr>
          <a:xfrm>
            <a:off x="11673840" y="6210300"/>
            <a:ext cx="21335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14" name="Google Shape;14;p1"/>
          <p:cNvSpPr txBox="1"/>
          <p:nvPr/>
        </p:nvSpPr>
        <p:spPr>
          <a:xfrm>
            <a:off x="8864495" y="6210300"/>
            <a:ext cx="254068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©2025 Acquis Consulting Group, L.L.C.</a:t>
            </a:r>
            <a:endParaRPr sz="1350" b="0" i="0" u="none" strike="noStrike" cap="none">
              <a:solidFill>
                <a:srgbClr val="595959"/>
              </a:solidFill>
              <a:latin typeface="Arial"/>
              <a:ea typeface="Arial"/>
              <a:cs typeface="Arial"/>
              <a:sym typeface="Arial"/>
            </a:endParaRPr>
          </a:p>
        </p:txBody>
      </p:sp>
      <p:pic>
        <p:nvPicPr>
          <p:cNvPr id="15" name="Google Shape;15;p1" descr="A close up of a sign&#10;&#10;Description automatically generated"/>
          <p:cNvPicPr preferRelativeResize="0"/>
          <p:nvPr/>
        </p:nvPicPr>
        <p:blipFill rotWithShape="1">
          <a:blip r:embed="rId19">
            <a:alphaModFix/>
          </a:blip>
          <a:srcRect/>
          <a:stretch/>
        </p:blipFill>
        <p:spPr>
          <a:xfrm>
            <a:off x="304800" y="6309968"/>
            <a:ext cx="881062" cy="372164"/>
          </a:xfrm>
          <a:prstGeom prst="rect">
            <a:avLst/>
          </a:prstGeom>
          <a:noFill/>
          <a:ln>
            <a:noFill/>
          </a:ln>
        </p:spPr>
      </p:pic>
      <p:cxnSp>
        <p:nvCxnSpPr>
          <p:cNvPr id="16" name="Google Shape;16;p1"/>
          <p:cNvCxnSpPr/>
          <p:nvPr/>
        </p:nvCxnSpPr>
        <p:spPr>
          <a:xfrm>
            <a:off x="11539512" y="6326386"/>
            <a:ext cx="0" cy="339328"/>
          </a:xfrm>
          <a:prstGeom prst="straightConnector1">
            <a:avLst/>
          </a:prstGeom>
          <a:noFill/>
          <a:ln w="9525" cap="flat" cmpd="sng">
            <a:solidFill>
              <a:srgbClr val="BFBFB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F26B43"/>
          </p15:clr>
        </p15:guide>
        <p15:guide id="2" pos="7488">
          <p15:clr>
            <a:srgbClr val="F26B43"/>
          </p15:clr>
        </p15:guide>
        <p15:guide id="3" orient="horz" pos="768">
          <p15:clr>
            <a:srgbClr val="F26B43"/>
          </p15:clr>
        </p15:guide>
        <p15:guide id="4" orient="horz" pos="3864">
          <p15:clr>
            <a:srgbClr val="F26B43"/>
          </p15:clr>
        </p15:guide>
        <p15:guide id="5" pos="96">
          <p15:clr>
            <a:srgbClr val="F26B43"/>
          </p15:clr>
        </p15:guide>
        <p15:guide id="6" pos="1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sp>
        <p:nvSpPr>
          <p:cNvPr id="151" name="Google Shape;151;p19"/>
          <p:cNvSpPr/>
          <p:nvPr/>
        </p:nvSpPr>
        <p:spPr>
          <a:xfrm>
            <a:off x="0" y="-2381"/>
            <a:ext cx="12192000" cy="6858000"/>
          </a:xfrm>
          <a:prstGeom prst="rect">
            <a:avLst/>
          </a:prstGeom>
          <a:gradFill>
            <a:gsLst>
              <a:gs pos="0">
                <a:srgbClr val="FFFFFF">
                  <a:alpha val="91372"/>
                </a:srgbClr>
              </a:gs>
              <a:gs pos="64000">
                <a:srgbClr val="FFFFFF">
                  <a:alpha val="91372"/>
                </a:srgbClr>
              </a:gs>
              <a:gs pos="81000">
                <a:srgbClr val="FFFFFF">
                  <a:alpha val="4313"/>
                </a:srgbClr>
              </a:gs>
              <a:gs pos="100000">
                <a:srgbClr val="FFFFFF">
                  <a:alpha val="4313"/>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2" name="Google Shape;152;p19"/>
          <p:cNvSpPr txBox="1">
            <a:spLocks noGrp="1"/>
          </p:cNvSpPr>
          <p:nvPr>
            <p:ph type="title"/>
          </p:nvPr>
        </p:nvSpPr>
        <p:spPr>
          <a:xfrm>
            <a:off x="304800" y="266699"/>
            <a:ext cx="11582397" cy="792843"/>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2"/>
              </a:buClr>
              <a:buSzPts val="3200"/>
              <a:buFont typeface="Arial"/>
              <a:buNone/>
              <a:defRPr sz="32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3" name="Google Shape;153;p19"/>
          <p:cNvSpPr txBox="1">
            <a:spLocks noGrp="1"/>
          </p:cNvSpPr>
          <p:nvPr>
            <p:ph type="body" idx="1"/>
          </p:nvPr>
        </p:nvSpPr>
        <p:spPr>
          <a:xfrm>
            <a:off x="304800" y="1219200"/>
            <a:ext cx="11582394" cy="4412343"/>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600"/>
              </a:spcBef>
              <a:spcAft>
                <a:spcPts val="0"/>
              </a:spcAft>
              <a:buClr>
                <a:schemeClr val="dk2"/>
              </a:buClr>
              <a:buSzPts val="2000"/>
              <a:buFont typeface="Arial"/>
              <a:buNone/>
              <a:defRPr sz="2000" b="0" i="0" u="none" strike="noStrike" cap="none">
                <a:solidFill>
                  <a:schemeClr val="dk2"/>
                </a:solidFill>
                <a:latin typeface="Arial"/>
                <a:ea typeface="Arial"/>
                <a:cs typeface="Arial"/>
                <a:sym typeface="Arial"/>
              </a:defRPr>
            </a:lvl1pPr>
            <a:lvl2pPr marL="914400" marR="0" lvl="1" indent="-342900" algn="l" rtl="0">
              <a:lnSpc>
                <a:spcPct val="100000"/>
              </a:lnSpc>
              <a:spcBef>
                <a:spcPts val="600"/>
              </a:spcBef>
              <a:spcAft>
                <a:spcPts val="0"/>
              </a:spcAft>
              <a:buClr>
                <a:schemeClr val="accent1"/>
              </a:buClr>
              <a:buSzPts val="1800"/>
              <a:buFont typeface="Arial"/>
              <a:buChar char="•"/>
              <a:defRPr sz="1800" b="0" i="0" u="none" strike="noStrike" cap="none">
                <a:solidFill>
                  <a:schemeClr val="dk2"/>
                </a:solidFill>
                <a:latin typeface="Arial"/>
                <a:ea typeface="Arial"/>
                <a:cs typeface="Arial"/>
                <a:sym typeface="Arial"/>
              </a:defRPr>
            </a:lvl2pPr>
            <a:lvl3pPr marL="1371600" marR="0" lvl="2" indent="-330200" algn="l" rtl="0">
              <a:lnSpc>
                <a:spcPct val="100000"/>
              </a:lnSpc>
              <a:spcBef>
                <a:spcPts val="6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lnSpc>
                <a:spcPct val="100000"/>
              </a:lnSpc>
              <a:spcBef>
                <a:spcPts val="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04800" algn="l" rtl="0">
              <a:lnSpc>
                <a:spcPct val="100000"/>
              </a:lnSpc>
              <a:spcBef>
                <a:spcPts val="600"/>
              </a:spcBef>
              <a:spcAft>
                <a:spcPts val="0"/>
              </a:spcAft>
              <a:buClr>
                <a:srgbClr val="858585"/>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4" name="Google Shape;154;p19"/>
          <p:cNvSpPr txBox="1">
            <a:spLocks noGrp="1"/>
          </p:cNvSpPr>
          <p:nvPr>
            <p:ph type="ftr" idx="11"/>
          </p:nvPr>
        </p:nvSpPr>
        <p:spPr>
          <a:xfrm>
            <a:off x="304800" y="5768975"/>
            <a:ext cx="11582404" cy="365125"/>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85858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5" name="Google Shape;155;p19"/>
          <p:cNvSpPr/>
          <p:nvPr/>
        </p:nvSpPr>
        <p:spPr>
          <a:xfrm>
            <a:off x="0" y="0"/>
            <a:ext cx="12192000" cy="56308"/>
          </a:xfrm>
          <a:prstGeom prst="rect">
            <a:avLst/>
          </a:prstGeom>
          <a:gradFill>
            <a:gsLst>
              <a:gs pos="0">
                <a:schemeClr val="accent2"/>
              </a:gs>
              <a:gs pos="100000">
                <a:srgbClr val="104EA3"/>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6" name="Google Shape;156;p19"/>
          <p:cNvSpPr txBox="1"/>
          <p:nvPr/>
        </p:nvSpPr>
        <p:spPr>
          <a:xfrm>
            <a:off x="11673840" y="6210300"/>
            <a:ext cx="21335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157" name="Google Shape;157;p19"/>
          <p:cNvSpPr txBox="1"/>
          <p:nvPr/>
        </p:nvSpPr>
        <p:spPr>
          <a:xfrm>
            <a:off x="8864495" y="6210300"/>
            <a:ext cx="254068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©2025 Acquis Consulting Group, L.L.C.</a:t>
            </a:r>
            <a:endParaRPr sz="1350" b="0" i="0" u="none" strike="noStrike" cap="none">
              <a:solidFill>
                <a:srgbClr val="595959"/>
              </a:solidFill>
              <a:latin typeface="Arial"/>
              <a:ea typeface="Arial"/>
              <a:cs typeface="Arial"/>
              <a:sym typeface="Arial"/>
            </a:endParaRPr>
          </a:p>
        </p:txBody>
      </p:sp>
      <p:pic>
        <p:nvPicPr>
          <p:cNvPr id="158" name="Google Shape;158;p19" descr="A close up of a sign&#10;&#10;Description automatically generated"/>
          <p:cNvPicPr preferRelativeResize="0"/>
          <p:nvPr/>
        </p:nvPicPr>
        <p:blipFill rotWithShape="1">
          <a:blip r:embed="rId21">
            <a:alphaModFix/>
          </a:blip>
          <a:srcRect/>
          <a:stretch/>
        </p:blipFill>
        <p:spPr>
          <a:xfrm>
            <a:off x="304800" y="6309968"/>
            <a:ext cx="881062" cy="372164"/>
          </a:xfrm>
          <a:prstGeom prst="rect">
            <a:avLst/>
          </a:prstGeom>
          <a:noFill/>
          <a:ln>
            <a:noFill/>
          </a:ln>
        </p:spPr>
      </p:pic>
      <p:cxnSp>
        <p:nvCxnSpPr>
          <p:cNvPr id="159" name="Google Shape;159;p19"/>
          <p:cNvCxnSpPr/>
          <p:nvPr/>
        </p:nvCxnSpPr>
        <p:spPr>
          <a:xfrm>
            <a:off x="11539512" y="6326386"/>
            <a:ext cx="0" cy="339328"/>
          </a:xfrm>
          <a:prstGeom prst="straightConnector1">
            <a:avLst/>
          </a:prstGeom>
          <a:noFill/>
          <a:ln w="9525" cap="flat" cmpd="sng">
            <a:solidFill>
              <a:srgbClr val="BFBFB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F26B43"/>
          </p15:clr>
        </p15:guide>
        <p15:guide id="2" pos="7488">
          <p15:clr>
            <a:srgbClr val="F26B43"/>
          </p15:clr>
        </p15:guide>
        <p15:guide id="3" orient="horz" pos="768">
          <p15:clr>
            <a:srgbClr val="F26B43"/>
          </p15:clr>
        </p15:guide>
        <p15:guide id="4" orient="horz" pos="3864">
          <p15:clr>
            <a:srgbClr val="F26B43"/>
          </p15:clr>
        </p15:guide>
        <p15:guide id="5" pos="96">
          <p15:clr>
            <a:srgbClr val="F26B43"/>
          </p15:clr>
        </p15:guide>
        <p15:guide id="6" pos="1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jp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9"/>
          <p:cNvSpPr/>
          <p:nvPr/>
        </p:nvSpPr>
        <p:spPr>
          <a:xfrm>
            <a:off x="8842444" y="635522"/>
            <a:ext cx="2806138" cy="3255542"/>
          </a:xfrm>
          <a:custGeom>
            <a:avLst/>
            <a:gdLst/>
            <a:ahLst/>
            <a:cxnLst/>
            <a:rect l="l" t="t" r="r" b="b"/>
            <a:pathLst>
              <a:path w="862934" h="995148" extrusionOk="0">
                <a:moveTo>
                  <a:pt x="31969" y="0"/>
                </a:moveTo>
                <a:lnTo>
                  <a:pt x="830965" y="0"/>
                </a:lnTo>
                <a:cubicBezTo>
                  <a:pt x="839444" y="0"/>
                  <a:pt x="847575" y="3368"/>
                  <a:pt x="853571" y="9363"/>
                </a:cubicBezTo>
                <a:cubicBezTo>
                  <a:pt x="859566" y="15359"/>
                  <a:pt x="862934" y="23490"/>
                  <a:pt x="862934" y="31969"/>
                </a:cubicBezTo>
                <a:lnTo>
                  <a:pt x="862934" y="963179"/>
                </a:lnTo>
                <a:cubicBezTo>
                  <a:pt x="862934" y="971658"/>
                  <a:pt x="859566" y="979789"/>
                  <a:pt x="853571" y="985784"/>
                </a:cubicBezTo>
                <a:cubicBezTo>
                  <a:pt x="847575" y="991780"/>
                  <a:pt x="839444" y="995148"/>
                  <a:pt x="830965" y="995148"/>
                </a:cubicBezTo>
                <a:lnTo>
                  <a:pt x="31969" y="995148"/>
                </a:lnTo>
                <a:cubicBezTo>
                  <a:pt x="23490" y="995148"/>
                  <a:pt x="15359" y="991780"/>
                  <a:pt x="9363" y="985784"/>
                </a:cubicBezTo>
                <a:cubicBezTo>
                  <a:pt x="3368" y="979789"/>
                  <a:pt x="0" y="971658"/>
                  <a:pt x="0" y="963179"/>
                </a:cubicBezTo>
                <a:lnTo>
                  <a:pt x="0" y="31969"/>
                </a:lnTo>
                <a:cubicBezTo>
                  <a:pt x="0" y="23490"/>
                  <a:pt x="3368" y="15359"/>
                  <a:pt x="9363" y="9363"/>
                </a:cubicBezTo>
                <a:cubicBezTo>
                  <a:pt x="15359" y="3368"/>
                  <a:pt x="23490" y="0"/>
                  <a:pt x="31969" y="0"/>
                </a:cubicBez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entury Gothic"/>
              <a:ea typeface="Century Gothic"/>
              <a:cs typeface="Century Gothic"/>
              <a:sym typeface="Century Gothic"/>
            </a:endParaRPr>
          </a:p>
        </p:txBody>
      </p:sp>
      <p:sp>
        <p:nvSpPr>
          <p:cNvPr id="295" name="Google Shape;295;p39"/>
          <p:cNvSpPr/>
          <p:nvPr/>
        </p:nvSpPr>
        <p:spPr>
          <a:xfrm>
            <a:off x="6102350" y="5588163"/>
            <a:ext cx="781175" cy="427515"/>
          </a:xfrm>
          <a:custGeom>
            <a:avLst/>
            <a:gdLst/>
            <a:ahLst/>
            <a:cxnLst/>
            <a:rect l="l" t="t" r="r" b="b"/>
            <a:pathLst>
              <a:path w="1171762" h="641273" extrusionOk="0">
                <a:moveTo>
                  <a:pt x="0" y="0"/>
                </a:moveTo>
                <a:lnTo>
                  <a:pt x="1171762" y="0"/>
                </a:lnTo>
                <a:lnTo>
                  <a:pt x="1171762" y="641273"/>
                </a:lnTo>
                <a:lnTo>
                  <a:pt x="0" y="641273"/>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entury Gothic"/>
              <a:ea typeface="Century Gothic"/>
              <a:cs typeface="Century Gothic"/>
              <a:sym typeface="Century Gothic"/>
            </a:endParaRPr>
          </a:p>
        </p:txBody>
      </p:sp>
      <p:sp>
        <p:nvSpPr>
          <p:cNvPr id="296" name="Google Shape;296;p39"/>
          <p:cNvSpPr/>
          <p:nvPr/>
        </p:nvSpPr>
        <p:spPr>
          <a:xfrm>
            <a:off x="543419" y="448091"/>
            <a:ext cx="1288775" cy="550134"/>
          </a:xfrm>
          <a:custGeom>
            <a:avLst/>
            <a:gdLst/>
            <a:ahLst/>
            <a:cxnLst/>
            <a:rect l="l" t="t" r="r" b="b"/>
            <a:pathLst>
              <a:path w="1933162" h="825201" extrusionOk="0">
                <a:moveTo>
                  <a:pt x="0" y="0"/>
                </a:moveTo>
                <a:lnTo>
                  <a:pt x="1933163" y="0"/>
                </a:lnTo>
                <a:lnTo>
                  <a:pt x="1933163" y="825200"/>
                </a:lnTo>
                <a:lnTo>
                  <a:pt x="0" y="82520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entury Gothic"/>
              <a:ea typeface="Century Gothic"/>
              <a:cs typeface="Century Gothic"/>
              <a:sym typeface="Century Gothic"/>
            </a:endParaRPr>
          </a:p>
        </p:txBody>
      </p:sp>
      <p:sp>
        <p:nvSpPr>
          <p:cNvPr id="297" name="Google Shape;297;p39"/>
          <p:cNvSpPr/>
          <p:nvPr/>
        </p:nvSpPr>
        <p:spPr>
          <a:xfrm>
            <a:off x="685223" y="6353460"/>
            <a:ext cx="121185" cy="123659"/>
          </a:xfrm>
          <a:custGeom>
            <a:avLst/>
            <a:gdLst/>
            <a:ahLst/>
            <a:cxnLst/>
            <a:rect l="l" t="t" r="r" b="b"/>
            <a:pathLst>
              <a:path w="181778" h="185488" extrusionOk="0">
                <a:moveTo>
                  <a:pt x="0" y="0"/>
                </a:moveTo>
                <a:lnTo>
                  <a:pt x="181778" y="0"/>
                </a:lnTo>
                <a:lnTo>
                  <a:pt x="181778" y="185488"/>
                </a:lnTo>
                <a:lnTo>
                  <a:pt x="0" y="185488"/>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entury Gothic"/>
              <a:ea typeface="Century Gothic"/>
              <a:cs typeface="Century Gothic"/>
              <a:sym typeface="Century Gothic"/>
            </a:endParaRPr>
          </a:p>
        </p:txBody>
      </p:sp>
      <p:sp>
        <p:nvSpPr>
          <p:cNvPr id="298" name="Google Shape;298;p39"/>
          <p:cNvSpPr txBox="1"/>
          <p:nvPr/>
        </p:nvSpPr>
        <p:spPr>
          <a:xfrm>
            <a:off x="685223" y="1724962"/>
            <a:ext cx="7733270" cy="1866537"/>
          </a:xfrm>
          <a:prstGeom prst="rect">
            <a:avLst/>
          </a:prstGeom>
          <a:noFill/>
          <a:ln>
            <a:noFill/>
          </a:ln>
        </p:spPr>
        <p:txBody>
          <a:bodyPr spcFirstLastPara="1" wrap="square" lIns="0" tIns="0" rIns="0" bIns="0" anchor="t" anchorCtr="0">
            <a:spAutoFit/>
          </a:bodyPr>
          <a:lstStyle/>
          <a:p>
            <a:pPr marL="0" marR="0" lvl="0" indent="0" algn="l" rtl="0">
              <a:lnSpc>
                <a:spcPct val="185166"/>
              </a:lnSpc>
              <a:spcBef>
                <a:spcPts val="0"/>
              </a:spcBef>
              <a:spcAft>
                <a:spcPts val="0"/>
              </a:spcAft>
              <a:buClr>
                <a:srgbClr val="000000"/>
              </a:buClr>
              <a:buSzPts val="3600"/>
              <a:buFont typeface="Arial"/>
              <a:buNone/>
            </a:pPr>
            <a:r>
              <a:rPr lang="en-US" sz="3600" b="1" i="0" u="none" strike="noStrike" cap="none">
                <a:solidFill>
                  <a:srgbClr val="3469B1"/>
                </a:solidFill>
                <a:latin typeface="Century Gothic"/>
                <a:ea typeface="Century Gothic"/>
                <a:cs typeface="Century Gothic"/>
                <a:sym typeface="Century Gothic"/>
              </a:rPr>
              <a:t>Agentic AI in: </a:t>
            </a:r>
            <a:r>
              <a:rPr lang="en-US" sz="3600" b="1" i="0" u="none" strike="noStrike" cap="none">
                <a:solidFill>
                  <a:srgbClr val="292A75"/>
                </a:solidFill>
                <a:latin typeface="Century Gothic"/>
                <a:ea typeface="Century Gothic"/>
                <a:cs typeface="Century Gothic"/>
                <a:sym typeface="Century Gothic"/>
              </a:rPr>
              <a:t>Life Sciences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br>
              <a:rPr lang="en-US" sz="2000" b="0" i="1" u="none" strike="noStrike" cap="none">
                <a:solidFill>
                  <a:srgbClr val="000000"/>
                </a:solidFill>
                <a:latin typeface="Century Gothic"/>
                <a:ea typeface="Century Gothic"/>
                <a:cs typeface="Century Gothic"/>
                <a:sym typeface="Century Gothic"/>
              </a:rPr>
            </a:br>
            <a:endParaRPr sz="2000" b="0" i="1" u="none" strike="noStrike" cap="none">
              <a:solidFill>
                <a:srgbClr val="000000"/>
              </a:solidFill>
              <a:latin typeface="Century Gothic"/>
              <a:ea typeface="Century Gothic"/>
              <a:cs typeface="Century Gothic"/>
              <a:sym typeface="Century Gothic"/>
            </a:endParaRPr>
          </a:p>
          <a:p>
            <a:pPr marL="0" marR="0" lvl="0" indent="0" algn="l" rtl="0">
              <a:lnSpc>
                <a:spcPct val="111111"/>
              </a:lnSpc>
              <a:spcBef>
                <a:spcPts val="0"/>
              </a:spcBef>
              <a:spcAft>
                <a:spcPts val="0"/>
              </a:spcAft>
              <a:buClr>
                <a:srgbClr val="000000"/>
              </a:buClr>
              <a:buSzPts val="1800"/>
              <a:buFont typeface="Arial"/>
              <a:buNone/>
            </a:pPr>
            <a:r>
              <a:rPr lang="en-US" sz="1800" b="1" i="0" u="none" strike="noStrike" cap="none">
                <a:solidFill>
                  <a:srgbClr val="3469B1"/>
                </a:solidFill>
                <a:latin typeface="Century Gothic"/>
                <a:ea typeface="Century Gothic"/>
                <a:cs typeface="Century Gothic"/>
                <a:sym typeface="Century Gothic"/>
              </a:rPr>
              <a:t>Designing and Building Agentic AI Teams for Life Sciences</a:t>
            </a:r>
            <a:br>
              <a:rPr lang="en-US" sz="1600" b="1" i="0" u="none" strike="noStrike" cap="none">
                <a:solidFill>
                  <a:srgbClr val="3469B1"/>
                </a:solidFill>
                <a:latin typeface="Century Gothic"/>
                <a:ea typeface="Century Gothic"/>
                <a:cs typeface="Century Gothic"/>
                <a:sym typeface="Century Gothic"/>
              </a:rPr>
            </a:br>
            <a:r>
              <a:rPr lang="en-US" sz="1600" b="0" i="1" u="none" strike="noStrike" cap="none">
                <a:solidFill>
                  <a:srgbClr val="3469B1"/>
                </a:solidFill>
                <a:latin typeface="Century Gothic"/>
                <a:ea typeface="Century Gothic"/>
                <a:cs typeface="Century Gothic"/>
                <a:sym typeface="Century Gothic"/>
              </a:rPr>
              <a:t>Demo:</a:t>
            </a:r>
            <a:r>
              <a:rPr lang="en-US" sz="1600" b="1" i="0" u="none" strike="noStrike" cap="none">
                <a:solidFill>
                  <a:srgbClr val="3469B1"/>
                </a:solidFill>
                <a:latin typeface="Century Gothic"/>
                <a:ea typeface="Century Gothic"/>
                <a:cs typeface="Century Gothic"/>
                <a:sym typeface="Century Gothic"/>
              </a:rPr>
              <a:t> </a:t>
            </a:r>
            <a:r>
              <a:rPr lang="en-US" sz="1600" b="0" i="1" u="none" strike="noStrike" cap="none">
                <a:solidFill>
                  <a:srgbClr val="3469B1"/>
                </a:solidFill>
                <a:latin typeface="Century Gothic"/>
                <a:ea typeface="Century Gothic"/>
                <a:cs typeface="Century Gothic"/>
                <a:sym typeface="Century Gothic"/>
              </a:rPr>
              <a:t>Automated Identification, Synthesis, &amp; Reporting of Medical Insights</a:t>
            </a:r>
            <a:endParaRPr sz="1800" b="0" i="1" u="none" strike="noStrike" cap="none">
              <a:solidFill>
                <a:srgbClr val="3469B1"/>
              </a:solidFill>
              <a:latin typeface="Century Gothic"/>
              <a:ea typeface="Century Gothic"/>
              <a:cs typeface="Century Gothic"/>
              <a:sym typeface="Century Gothic"/>
            </a:endParaRPr>
          </a:p>
        </p:txBody>
      </p:sp>
      <p:sp>
        <p:nvSpPr>
          <p:cNvPr id="299" name="Google Shape;299;p39"/>
          <p:cNvSpPr txBox="1"/>
          <p:nvPr/>
        </p:nvSpPr>
        <p:spPr>
          <a:xfrm>
            <a:off x="852412" y="6334151"/>
            <a:ext cx="3326161" cy="151516"/>
          </a:xfrm>
          <a:prstGeom prst="rect">
            <a:avLst/>
          </a:prstGeom>
          <a:noFill/>
          <a:ln>
            <a:noFill/>
          </a:ln>
        </p:spPr>
        <p:txBody>
          <a:bodyPr spcFirstLastPara="1" wrap="square" lIns="0" tIns="0" rIns="0" bIns="0" anchor="t" anchorCtr="0">
            <a:spAutoFit/>
          </a:bodyPr>
          <a:lstStyle/>
          <a:p>
            <a:pPr marL="0" marR="0" lvl="0" indent="0" algn="l" rtl="0">
              <a:lnSpc>
                <a:spcPct val="140085"/>
              </a:lnSpc>
              <a:spcBef>
                <a:spcPts val="0"/>
              </a:spcBef>
              <a:spcAft>
                <a:spcPts val="0"/>
              </a:spcAft>
              <a:buClr>
                <a:srgbClr val="000000"/>
              </a:buClr>
              <a:buSzPts val="933"/>
              <a:buFont typeface="Arial"/>
              <a:buNone/>
            </a:pPr>
            <a:r>
              <a:rPr lang="en-US" sz="933" b="0" i="0" u="none" strike="noStrike" cap="none">
                <a:solidFill>
                  <a:srgbClr val="201E1E"/>
                </a:solidFill>
                <a:latin typeface="Century Gothic"/>
                <a:ea typeface="Century Gothic"/>
                <a:cs typeface="Century Gothic"/>
                <a:sym typeface="Century Gothic"/>
              </a:rPr>
              <a:t>Acquis Consulting. Private &amp; Confidential</a:t>
            </a:r>
            <a:endParaRPr sz="1400" b="0" i="0" u="none" strike="noStrike" cap="none">
              <a:solidFill>
                <a:srgbClr val="000000"/>
              </a:solidFill>
              <a:latin typeface="Arial"/>
              <a:ea typeface="Arial"/>
              <a:cs typeface="Arial"/>
              <a:sym typeface="Arial"/>
            </a:endParaRPr>
          </a:p>
        </p:txBody>
      </p:sp>
      <p:sp>
        <p:nvSpPr>
          <p:cNvPr id="300" name="Google Shape;300;p39"/>
          <p:cNvSpPr/>
          <p:nvPr/>
        </p:nvSpPr>
        <p:spPr>
          <a:xfrm>
            <a:off x="1944342" y="746723"/>
            <a:ext cx="1288775" cy="309607"/>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cap="none" spc="200" dirty="0">
                <a:solidFill>
                  <a:srgbClr val="FFFFFF"/>
                </a:solidFill>
                <a:latin typeface="Century Gothic"/>
                <a:ea typeface="Century Gothic"/>
                <a:cs typeface="Century Gothic"/>
                <a:sym typeface="Century Gothic"/>
              </a:rPr>
              <a:t>AGENTIC</a:t>
            </a:r>
            <a:endParaRPr sz="1600" b="1" i="0" u="none" cap="none" spc="200" dirty="0">
              <a:solidFill>
                <a:schemeClr val="dk1"/>
              </a:solidFill>
              <a:latin typeface="Century Gothic"/>
              <a:ea typeface="Century Gothic"/>
              <a:cs typeface="Century Gothic"/>
              <a:sym typeface="Century Gothic"/>
            </a:endParaRPr>
          </a:p>
        </p:txBody>
      </p:sp>
      <p:sp>
        <p:nvSpPr>
          <p:cNvPr id="301" name="Google Shape;301;p39"/>
          <p:cNvSpPr/>
          <p:nvPr/>
        </p:nvSpPr>
        <p:spPr>
          <a:xfrm>
            <a:off x="685223" y="4937296"/>
            <a:ext cx="830094" cy="31750"/>
          </a:xfrm>
          <a:custGeom>
            <a:avLst/>
            <a:gdLst/>
            <a:ahLst/>
            <a:cxnLst/>
            <a:rect l="l" t="t" r="r" b="b"/>
            <a:pathLst>
              <a:path w="327938" h="12543" extrusionOk="0">
                <a:moveTo>
                  <a:pt x="0" y="0"/>
                </a:moveTo>
                <a:lnTo>
                  <a:pt x="327938" y="0"/>
                </a:lnTo>
                <a:lnTo>
                  <a:pt x="327938" y="12543"/>
                </a:lnTo>
                <a:lnTo>
                  <a:pt x="0" y="12543"/>
                </a:lnTo>
                <a:close/>
              </a:path>
            </a:pathLst>
          </a:custGeom>
          <a:solidFill>
            <a:srgbClr val="3469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469B1"/>
              </a:solidFill>
              <a:latin typeface="Century Gothic"/>
              <a:ea typeface="Century Gothic"/>
              <a:cs typeface="Century Gothic"/>
              <a:sym typeface="Century Gothic"/>
            </a:endParaRPr>
          </a:p>
        </p:txBody>
      </p:sp>
      <p:sp>
        <p:nvSpPr>
          <p:cNvPr id="302" name="Google Shape;302;p39"/>
          <p:cNvSpPr txBox="1"/>
          <p:nvPr/>
        </p:nvSpPr>
        <p:spPr>
          <a:xfrm>
            <a:off x="685223" y="4600545"/>
            <a:ext cx="4416248"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469B1"/>
                </a:solidFill>
                <a:latin typeface="Century Gothic"/>
                <a:ea typeface="Century Gothic"/>
                <a:cs typeface="Century Gothic"/>
                <a:sym typeface="Century Gothic"/>
              </a:rPr>
              <a:t>Q4 – 2025</a:t>
            </a:r>
            <a:endParaRPr sz="1400" b="0" i="0" u="none" strike="noStrike" cap="none">
              <a:solidFill>
                <a:srgbClr val="000000"/>
              </a:solidFill>
              <a:latin typeface="Arial"/>
              <a:ea typeface="Arial"/>
              <a:cs typeface="Arial"/>
              <a:sym typeface="Arial"/>
            </a:endParaRPr>
          </a:p>
        </p:txBody>
      </p:sp>
      <p:pic>
        <p:nvPicPr>
          <p:cNvPr id="303" name="Google Shape;303;p39"/>
          <p:cNvPicPr preferRelativeResize="0"/>
          <p:nvPr/>
        </p:nvPicPr>
        <p:blipFill rotWithShape="1">
          <a:blip r:embed="rId7">
            <a:alphaModFix amt="35000"/>
          </a:blip>
          <a:srcRect/>
          <a:stretch/>
        </p:blipFill>
        <p:spPr>
          <a:xfrm>
            <a:off x="852412" y="3982952"/>
            <a:ext cx="10986408" cy="26929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8"/>
          <p:cNvSpPr/>
          <p:nvPr/>
        </p:nvSpPr>
        <p:spPr>
          <a:xfrm>
            <a:off x="1255941" y="6484518"/>
            <a:ext cx="910610" cy="258609"/>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0" tIns="0" rIns="0" bIns="0" anchor="ctr" anchorCtr="0">
            <a:noAutofit/>
          </a:bodyPr>
          <a:lstStyle/>
          <a:p>
            <a:pPr algn="ctr">
              <a:buClr>
                <a:srgbClr val="FFFFFF"/>
              </a:buClr>
              <a:buSzPts val="1100"/>
            </a:pPr>
            <a:r>
              <a:rPr lang="en-US" sz="1100" b="1" spc="200">
                <a:solidFill>
                  <a:srgbClr val="FFFFFF"/>
                </a:solidFill>
                <a:latin typeface="Century Gothic"/>
                <a:sym typeface="Century Gothic"/>
              </a:rPr>
              <a:t>AGENTIC</a:t>
            </a:r>
            <a:endParaRPr sz="1100" b="1" spc="200">
              <a:solidFill>
                <a:srgbClr val="FFFFFF"/>
              </a:solidFill>
              <a:latin typeface="Century Gothic"/>
              <a:sym typeface="Century Gothic"/>
            </a:endParaRPr>
          </a:p>
        </p:txBody>
      </p:sp>
      <p:sp>
        <p:nvSpPr>
          <p:cNvPr id="691" name="Google Shape;691;p48"/>
          <p:cNvSpPr txBox="1"/>
          <p:nvPr/>
        </p:nvSpPr>
        <p:spPr>
          <a:xfrm>
            <a:off x="0" y="274526"/>
            <a:ext cx="12188825" cy="11541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8246F"/>
              </a:buClr>
              <a:buSzPts val="2300"/>
              <a:buFont typeface="Century Gothic"/>
              <a:buNone/>
            </a:pPr>
            <a:r>
              <a:rPr lang="en-US" sz="2300" b="1" i="0" u="none" strike="noStrike" cap="none">
                <a:solidFill>
                  <a:srgbClr val="28246F"/>
                </a:solidFill>
                <a:latin typeface="Century Gothic"/>
                <a:ea typeface="Century Gothic"/>
                <a:cs typeface="Century Gothic"/>
                <a:sym typeface="Century Gothic"/>
              </a:rPr>
              <a:t>Real Example Output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28246F"/>
              </a:buClr>
              <a:buSzPts val="2300"/>
              <a:buFont typeface="Century Gothic"/>
              <a:buNone/>
            </a:pPr>
            <a:r>
              <a:rPr lang="en-US" sz="2300" b="1" i="0" u="none" strike="noStrike" cap="none">
                <a:solidFill>
                  <a:srgbClr val="28246F"/>
                </a:solidFill>
                <a:latin typeface="Century Gothic"/>
                <a:ea typeface="Century Gothic"/>
                <a:cs typeface="Century Gothic"/>
                <a:sym typeface="Century Gothic"/>
              </a:rPr>
              <a:t>TOP THREE THEMES FROM </a:t>
            </a:r>
            <a:r>
              <a:rPr lang="en-US" sz="2300" b="1" i="0" u="none" strike="noStrike" cap="none">
                <a:solidFill>
                  <a:srgbClr val="5BAFA8"/>
                </a:solidFill>
                <a:latin typeface="Century Gothic"/>
                <a:ea typeface="Century Gothic"/>
                <a:cs typeface="Century Gothic"/>
                <a:sym typeface="Century Gothic"/>
              </a:rPr>
              <a:t>HCP EDUCATION </a:t>
            </a:r>
            <a:r>
              <a:rPr lang="en-US" sz="2300" b="1" i="0" u="none" strike="noStrike" cap="none">
                <a:solidFill>
                  <a:srgbClr val="28246F"/>
                </a:solidFill>
                <a:latin typeface="Century Gothic"/>
                <a:ea typeface="Century Gothic"/>
                <a:cs typeface="Century Gothic"/>
                <a:sym typeface="Century Gothic"/>
              </a:rPr>
              <a:t>INSIGHTS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300"/>
              <a:buFont typeface="Arial"/>
              <a:buNone/>
            </a:pPr>
            <a:endParaRPr sz="2300" b="0" i="1" u="none" strike="noStrike" cap="none">
              <a:solidFill>
                <a:srgbClr val="28246F"/>
              </a:solidFill>
              <a:latin typeface="Arial"/>
              <a:ea typeface="Arial"/>
              <a:cs typeface="Arial"/>
              <a:sym typeface="Arial"/>
            </a:endParaRPr>
          </a:p>
        </p:txBody>
      </p:sp>
      <p:sp>
        <p:nvSpPr>
          <p:cNvPr id="692" name="Google Shape;692;p48"/>
          <p:cNvSpPr/>
          <p:nvPr/>
        </p:nvSpPr>
        <p:spPr>
          <a:xfrm>
            <a:off x="498020" y="1187646"/>
            <a:ext cx="3741867" cy="584223"/>
          </a:xfrm>
          <a:prstGeom prst="parallelogram">
            <a:avLst>
              <a:gd name="adj" fmla="val 25000"/>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3" name="Google Shape;693;p48"/>
          <p:cNvSpPr/>
          <p:nvPr/>
        </p:nvSpPr>
        <p:spPr>
          <a:xfrm>
            <a:off x="498020" y="1774335"/>
            <a:ext cx="254034" cy="143109"/>
          </a:xfrm>
          <a:custGeom>
            <a:avLst/>
            <a:gdLst/>
            <a:ahLst/>
            <a:cxnLst/>
            <a:rect l="l" t="t" r="r" b="b"/>
            <a:pathLst>
              <a:path w="183451" h="103346" extrusionOk="0">
                <a:moveTo>
                  <a:pt x="0" y="0"/>
                </a:moveTo>
                <a:lnTo>
                  <a:pt x="163068" y="103346"/>
                </a:lnTo>
                <a:lnTo>
                  <a:pt x="183452" y="0"/>
                </a:lnTo>
                <a:lnTo>
                  <a:pt x="0" y="0"/>
                </a:lnTo>
                <a:close/>
              </a:path>
            </a:pathLst>
          </a:custGeom>
          <a:gradFill>
            <a:gsLst>
              <a:gs pos="0">
                <a:srgbClr val="2E8881"/>
              </a:gs>
              <a:gs pos="100000">
                <a:srgbClr val="87D6C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entury Gothic"/>
              <a:ea typeface="Century Gothic"/>
              <a:cs typeface="Century Gothic"/>
              <a:sym typeface="Century Gothic"/>
            </a:endParaRPr>
          </a:p>
        </p:txBody>
      </p:sp>
      <p:sp>
        <p:nvSpPr>
          <p:cNvPr id="694" name="Google Shape;694;p48"/>
          <p:cNvSpPr txBox="1"/>
          <p:nvPr/>
        </p:nvSpPr>
        <p:spPr>
          <a:xfrm>
            <a:off x="677625" y="1332372"/>
            <a:ext cx="3424171" cy="307777"/>
          </a:xfrm>
          <a:prstGeom prst="rect">
            <a:avLst/>
          </a:prstGeom>
          <a:noFill/>
          <a:ln>
            <a:noFill/>
          </a:ln>
        </p:spPr>
        <p:txBody>
          <a:bodyPr spcFirstLastPara="1" wrap="square" lIns="91425" tIns="45700" rIns="91425" bIns="45700" anchor="t" anchorCtr="0">
            <a:spAutoFit/>
          </a:bodyPr>
          <a:lstStyle/>
          <a:p>
            <a:r>
              <a:rPr sz="1400">
                <a:solidFill>
                  <a:srgbClr val="28246F"/>
                </a:solidFill>
                <a:latin typeface="Century Gothic"/>
              </a:rPr>
              <a:t>Theme 1 (n=12)</a:t>
            </a:r>
          </a:p>
        </p:txBody>
      </p:sp>
      <p:sp>
        <p:nvSpPr>
          <p:cNvPr id="695" name="Google Shape;695;p48"/>
          <p:cNvSpPr/>
          <p:nvPr/>
        </p:nvSpPr>
        <p:spPr>
          <a:xfrm rot="-5400000">
            <a:off x="434475" y="1981574"/>
            <a:ext cx="905700" cy="345000"/>
          </a:xfrm>
          <a:prstGeom prst="rect">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Description</a:t>
            </a:r>
            <a:endParaRPr sz="1400" b="0" i="0" u="none" strike="noStrike" cap="none">
              <a:solidFill>
                <a:srgbClr val="000000"/>
              </a:solidFill>
              <a:latin typeface="Arial"/>
              <a:ea typeface="Arial"/>
              <a:cs typeface="Arial"/>
              <a:sym typeface="Arial"/>
            </a:endParaRPr>
          </a:p>
        </p:txBody>
      </p:sp>
      <p:sp>
        <p:nvSpPr>
          <p:cNvPr id="696" name="Google Shape;696;p48"/>
          <p:cNvSpPr/>
          <p:nvPr/>
        </p:nvSpPr>
        <p:spPr>
          <a:xfrm>
            <a:off x="1059910" y="1774335"/>
            <a:ext cx="3041887" cy="832596"/>
          </a:xfrm>
          <a:prstGeom prst="rect">
            <a:avLst/>
          </a:prstGeom>
          <a:solidFill>
            <a:schemeClr val="lt1"/>
          </a:solidFill>
          <a:ln w="22225" cap="flat" cmpd="sng">
            <a:solidFill>
              <a:srgbClr val="87D6CF"/>
            </a:solidFill>
            <a:prstDash val="solid"/>
            <a:round/>
            <a:headEnd type="none" w="sm" len="sm"/>
            <a:tailEnd type="none" w="sm" len="sm"/>
          </a:ln>
        </p:spPr>
        <p:txBody>
          <a:bodyPr spcFirstLastPara="1" wrap="square" lIns="91425" tIns="45700" rIns="91425" bIns="45700" anchor="t" anchorCtr="0">
            <a:noAutofit/>
          </a:bodyPr>
          <a:lstStyle/>
          <a:p>
            <a:r>
              <a:rPr sz="1000">
                <a:solidFill>
                  <a:srgbClr val="28246F"/>
                </a:solidFill>
                <a:latin typeface="Century Gothic"/>
              </a:rPr>
              <a:t>Fellows and residents consistently struggle to interpret complex trial data, including subgroup analyses, endpoints, and hazard ratios.</a:t>
            </a:r>
          </a:p>
        </p:txBody>
      </p:sp>
      <p:sp>
        <p:nvSpPr>
          <p:cNvPr id="697" name="Google Shape;697;p48"/>
          <p:cNvSpPr/>
          <p:nvPr/>
        </p:nvSpPr>
        <p:spPr>
          <a:xfrm rot="-5400000">
            <a:off x="-133789" y="3556653"/>
            <a:ext cx="2042322" cy="345077"/>
          </a:xfrm>
          <a:prstGeom prst="rect">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Supporting Quotes</a:t>
            </a:r>
            <a:endParaRPr sz="1400" b="0" i="0" u="none" strike="noStrike" cap="none">
              <a:solidFill>
                <a:srgbClr val="000000"/>
              </a:solidFill>
              <a:latin typeface="Arial"/>
              <a:ea typeface="Arial"/>
              <a:cs typeface="Arial"/>
              <a:sym typeface="Arial"/>
            </a:endParaRPr>
          </a:p>
        </p:txBody>
      </p:sp>
      <p:sp>
        <p:nvSpPr>
          <p:cNvPr id="698" name="Google Shape;698;p48"/>
          <p:cNvSpPr/>
          <p:nvPr/>
        </p:nvSpPr>
        <p:spPr>
          <a:xfrm>
            <a:off x="1059910" y="2708030"/>
            <a:ext cx="3041887" cy="2042322"/>
          </a:xfrm>
          <a:prstGeom prst="rect">
            <a:avLst/>
          </a:prstGeom>
          <a:solidFill>
            <a:schemeClr val="lt1"/>
          </a:solidFill>
          <a:ln w="22225" cap="flat" cmpd="sng">
            <a:solidFill>
              <a:srgbClr val="87D6CF"/>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id 37: 'They explained that fellows in their program often misinterpret subgroup analyses in trial readouts.'</a:t>
            </a:r>
          </a:p>
          <a:p>
            <a:pPr marL="228600" indent="-152400">
              <a:spcAft>
                <a:spcPts val="400"/>
              </a:spcAft>
              <a:buChar char="•"/>
            </a:pPr>
            <a:r>
              <a:rPr sz="900">
                <a:solidFill>
                  <a:srgbClr val="28246F"/>
                </a:solidFill>
                <a:latin typeface="Century Gothic"/>
              </a:rPr>
              <a:t>id 50: 'They commented that fellows are still struggling to understand endpoints like PFS versus OS.'</a:t>
            </a:r>
          </a:p>
          <a:p>
            <a:pPr marL="228600" indent="-152400">
              <a:spcAft>
                <a:spcPts val="0"/>
              </a:spcAft>
              <a:buChar char="•"/>
            </a:pPr>
            <a:r>
              <a:rPr sz="900">
                <a:solidFill>
                  <a:srgbClr val="28246F"/>
                </a:solidFill>
                <a:latin typeface="Century Gothic"/>
              </a:rPr>
              <a:t>id 63: 'They shared that residents and fellows are still struggling to interpret trial data, particularly hazard ratios and subgroup analyses.'</a:t>
            </a:r>
          </a:p>
        </p:txBody>
      </p:sp>
      <p:sp>
        <p:nvSpPr>
          <p:cNvPr id="699" name="Google Shape;699;p48"/>
          <p:cNvSpPr/>
          <p:nvPr/>
        </p:nvSpPr>
        <p:spPr>
          <a:xfrm rot="-5400000">
            <a:off x="259734" y="5306551"/>
            <a:ext cx="1255276" cy="345077"/>
          </a:xfrm>
          <a:prstGeom prst="rect">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Considerations</a:t>
            </a:r>
            <a:endParaRPr sz="1400" b="0" i="0" u="none" strike="noStrike" cap="none">
              <a:solidFill>
                <a:srgbClr val="000000"/>
              </a:solidFill>
              <a:latin typeface="Arial"/>
              <a:ea typeface="Arial"/>
              <a:cs typeface="Arial"/>
              <a:sym typeface="Arial"/>
            </a:endParaRPr>
          </a:p>
        </p:txBody>
      </p:sp>
      <p:sp>
        <p:nvSpPr>
          <p:cNvPr id="700" name="Google Shape;700;p48"/>
          <p:cNvSpPr/>
          <p:nvPr/>
        </p:nvSpPr>
        <p:spPr>
          <a:xfrm>
            <a:off x="1059910" y="4851451"/>
            <a:ext cx="3041887" cy="1255276"/>
          </a:xfrm>
          <a:prstGeom prst="rect">
            <a:avLst/>
          </a:prstGeom>
          <a:solidFill>
            <a:schemeClr val="lt1"/>
          </a:solidFill>
          <a:ln w="22225" cap="flat" cmpd="sng">
            <a:solidFill>
              <a:srgbClr val="87D6CF"/>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1: What specific training formats would most effectively teach complex statistical concepts to medical trainees?</a:t>
            </a:r>
          </a:p>
          <a:p>
            <a:pPr marL="228600" indent="-152400">
              <a:spcAft>
                <a:spcPts val="0"/>
              </a:spcAft>
              <a:buChar char="•"/>
            </a:pPr>
            <a:r>
              <a:rPr sz="900">
                <a:solidFill>
                  <a:srgbClr val="28246F"/>
                </a:solidFill>
                <a:latin typeface="Century Gothic"/>
              </a:rPr>
              <a:t>2: How can trial data interpretation be integrated into routine clinical education workflows?</a:t>
            </a:r>
          </a:p>
        </p:txBody>
      </p:sp>
      <p:sp>
        <p:nvSpPr>
          <p:cNvPr id="701" name="Google Shape;701;p48"/>
          <p:cNvSpPr/>
          <p:nvPr/>
        </p:nvSpPr>
        <p:spPr>
          <a:xfrm>
            <a:off x="4318610" y="1187646"/>
            <a:ext cx="3741867" cy="584223"/>
          </a:xfrm>
          <a:prstGeom prst="parallelogram">
            <a:avLst>
              <a:gd name="adj" fmla="val 25000"/>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2" name="Google Shape;702;p48"/>
          <p:cNvSpPr/>
          <p:nvPr/>
        </p:nvSpPr>
        <p:spPr>
          <a:xfrm>
            <a:off x="4318610" y="1774335"/>
            <a:ext cx="254034" cy="143109"/>
          </a:xfrm>
          <a:custGeom>
            <a:avLst/>
            <a:gdLst/>
            <a:ahLst/>
            <a:cxnLst/>
            <a:rect l="l" t="t" r="r" b="b"/>
            <a:pathLst>
              <a:path w="183451" h="103346" extrusionOk="0">
                <a:moveTo>
                  <a:pt x="0" y="0"/>
                </a:moveTo>
                <a:lnTo>
                  <a:pt x="163068" y="103346"/>
                </a:lnTo>
                <a:lnTo>
                  <a:pt x="183452" y="0"/>
                </a:lnTo>
                <a:lnTo>
                  <a:pt x="0" y="0"/>
                </a:lnTo>
                <a:close/>
              </a:path>
            </a:pathLst>
          </a:custGeom>
          <a:gradFill>
            <a:gsLst>
              <a:gs pos="0">
                <a:srgbClr val="2E8881"/>
              </a:gs>
              <a:gs pos="100000">
                <a:srgbClr val="87D6C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entury Gothic"/>
              <a:ea typeface="Century Gothic"/>
              <a:cs typeface="Century Gothic"/>
              <a:sym typeface="Century Gothic"/>
            </a:endParaRPr>
          </a:p>
        </p:txBody>
      </p:sp>
      <p:sp>
        <p:nvSpPr>
          <p:cNvPr id="703" name="Google Shape;703;p48"/>
          <p:cNvSpPr txBox="1"/>
          <p:nvPr/>
        </p:nvSpPr>
        <p:spPr>
          <a:xfrm>
            <a:off x="4498215" y="1332372"/>
            <a:ext cx="3424171" cy="307777"/>
          </a:xfrm>
          <a:prstGeom prst="rect">
            <a:avLst/>
          </a:prstGeom>
          <a:noFill/>
          <a:ln>
            <a:noFill/>
          </a:ln>
        </p:spPr>
        <p:txBody>
          <a:bodyPr spcFirstLastPara="1" wrap="square" lIns="91425" tIns="45700" rIns="91425" bIns="45700" anchor="t" anchorCtr="0">
            <a:spAutoFit/>
          </a:bodyPr>
          <a:lstStyle/>
          <a:p>
            <a:r>
              <a:rPr sz="1400">
                <a:solidFill>
                  <a:srgbClr val="28246F"/>
                </a:solidFill>
                <a:latin typeface="Century Gothic"/>
              </a:rPr>
              <a:t>Theme 2 (n=8)</a:t>
            </a:r>
          </a:p>
        </p:txBody>
      </p:sp>
      <p:sp>
        <p:nvSpPr>
          <p:cNvPr id="704" name="Google Shape;704;p48"/>
          <p:cNvSpPr/>
          <p:nvPr/>
        </p:nvSpPr>
        <p:spPr>
          <a:xfrm rot="-5400000">
            <a:off x="4262875" y="1989375"/>
            <a:ext cx="890100" cy="345000"/>
          </a:xfrm>
          <a:prstGeom prst="rect">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Description</a:t>
            </a:r>
            <a:endParaRPr sz="1400" b="0" i="0" u="none" strike="noStrike" cap="none">
              <a:solidFill>
                <a:srgbClr val="000000"/>
              </a:solidFill>
              <a:latin typeface="Arial"/>
              <a:ea typeface="Arial"/>
              <a:cs typeface="Arial"/>
              <a:sym typeface="Arial"/>
            </a:endParaRPr>
          </a:p>
        </p:txBody>
      </p:sp>
      <p:sp>
        <p:nvSpPr>
          <p:cNvPr id="705" name="Google Shape;705;p48"/>
          <p:cNvSpPr/>
          <p:nvPr/>
        </p:nvSpPr>
        <p:spPr>
          <a:xfrm>
            <a:off x="4880500" y="1774335"/>
            <a:ext cx="3041887" cy="832596"/>
          </a:xfrm>
          <a:prstGeom prst="rect">
            <a:avLst/>
          </a:prstGeom>
          <a:solidFill>
            <a:schemeClr val="lt1"/>
          </a:solidFill>
          <a:ln w="22225" cap="flat" cmpd="sng">
            <a:solidFill>
              <a:srgbClr val="87D6CF"/>
            </a:solidFill>
            <a:prstDash val="solid"/>
            <a:round/>
            <a:headEnd type="none" w="sm" len="sm"/>
            <a:tailEnd type="none" w="sm" len="sm"/>
          </a:ln>
        </p:spPr>
        <p:txBody>
          <a:bodyPr spcFirstLastPara="1" wrap="square" lIns="91425" tIns="45700" rIns="91425" bIns="45700" anchor="t" anchorCtr="0">
            <a:noAutofit/>
          </a:bodyPr>
          <a:lstStyle/>
          <a:p>
            <a:r>
              <a:rPr sz="1000">
                <a:solidFill>
                  <a:srgbClr val="28246F"/>
                </a:solidFill>
                <a:latin typeface="Century Gothic"/>
              </a:rPr>
              <a:t>Healthcare providers lack confidence in distinguishing therapy mechanisms and making appropriate dose adjustments, especially in complex patients.</a:t>
            </a:r>
          </a:p>
        </p:txBody>
      </p:sp>
      <p:sp>
        <p:nvSpPr>
          <p:cNvPr id="706" name="Google Shape;706;p48"/>
          <p:cNvSpPr/>
          <p:nvPr/>
        </p:nvSpPr>
        <p:spPr>
          <a:xfrm rot="-5400000">
            <a:off x="3686802" y="3556653"/>
            <a:ext cx="2042322" cy="345077"/>
          </a:xfrm>
          <a:prstGeom prst="rect">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Supporting Quotes</a:t>
            </a:r>
            <a:endParaRPr sz="1400" b="0" i="0" u="none" strike="noStrike" cap="none">
              <a:solidFill>
                <a:srgbClr val="000000"/>
              </a:solidFill>
              <a:latin typeface="Arial"/>
              <a:ea typeface="Arial"/>
              <a:cs typeface="Arial"/>
              <a:sym typeface="Arial"/>
            </a:endParaRPr>
          </a:p>
        </p:txBody>
      </p:sp>
      <p:sp>
        <p:nvSpPr>
          <p:cNvPr id="707" name="Google Shape;707;p48"/>
          <p:cNvSpPr/>
          <p:nvPr/>
        </p:nvSpPr>
        <p:spPr>
          <a:xfrm>
            <a:off x="4880500" y="2708030"/>
            <a:ext cx="3041887" cy="2042322"/>
          </a:xfrm>
          <a:prstGeom prst="rect">
            <a:avLst/>
          </a:prstGeom>
          <a:solidFill>
            <a:schemeClr val="lt1"/>
          </a:solidFill>
          <a:ln w="22225" cap="flat" cmpd="sng">
            <a:solidFill>
              <a:srgbClr val="87D6CF"/>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id 55: 'They said fellows often conflate mechanisms of action across therapies.'</a:t>
            </a:r>
          </a:p>
          <a:p>
            <a:pPr marL="228600" indent="-152400">
              <a:spcAft>
                <a:spcPts val="400"/>
              </a:spcAft>
              <a:buChar char="•"/>
            </a:pPr>
            <a:r>
              <a:rPr sz="900">
                <a:solidFill>
                  <a:srgbClr val="28246F"/>
                </a:solidFill>
                <a:latin typeface="Century Gothic"/>
              </a:rPr>
              <a:t>id 69: 'They said younger physicians often hesitate to make dose adjustments in complex patients, preferring to refer cases to senior colleagues.'</a:t>
            </a:r>
          </a:p>
          <a:p>
            <a:pPr marL="228600" indent="-152400">
              <a:spcAft>
                <a:spcPts val="0"/>
              </a:spcAft>
              <a:buChar char="•"/>
            </a:pPr>
            <a:r>
              <a:rPr sz="900">
                <a:solidFill>
                  <a:srgbClr val="28246F"/>
                </a:solidFill>
                <a:latin typeface="Century Gothic"/>
              </a:rPr>
              <a:t>id 87: 'They stressed that residents lack confidence in distinguishing mechanisms of action across therapies, creating confusion in teaching environments.'</a:t>
            </a:r>
          </a:p>
        </p:txBody>
      </p:sp>
      <p:sp>
        <p:nvSpPr>
          <p:cNvPr id="708" name="Google Shape;708;p48"/>
          <p:cNvSpPr/>
          <p:nvPr/>
        </p:nvSpPr>
        <p:spPr>
          <a:xfrm rot="-5400000">
            <a:off x="4080324" y="5306551"/>
            <a:ext cx="1255276" cy="345077"/>
          </a:xfrm>
          <a:prstGeom prst="rect">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Considerations</a:t>
            </a:r>
            <a:endParaRPr sz="1400" b="0" i="0" u="none" strike="noStrike" cap="none">
              <a:solidFill>
                <a:srgbClr val="000000"/>
              </a:solidFill>
              <a:latin typeface="Arial"/>
              <a:ea typeface="Arial"/>
              <a:cs typeface="Arial"/>
              <a:sym typeface="Arial"/>
            </a:endParaRPr>
          </a:p>
        </p:txBody>
      </p:sp>
      <p:sp>
        <p:nvSpPr>
          <p:cNvPr id="709" name="Google Shape;709;p48"/>
          <p:cNvSpPr/>
          <p:nvPr/>
        </p:nvSpPr>
        <p:spPr>
          <a:xfrm>
            <a:off x="4880500" y="4851451"/>
            <a:ext cx="3041887" cy="1255276"/>
          </a:xfrm>
          <a:prstGeom prst="rect">
            <a:avLst/>
          </a:prstGeom>
          <a:solidFill>
            <a:schemeClr val="lt1"/>
          </a:solidFill>
          <a:ln w="22225" cap="flat" cmpd="sng">
            <a:solidFill>
              <a:srgbClr val="87D6CF"/>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1: What practical tools could help physicians confidently differentiate between therapy mechanisms in clinical practice?</a:t>
            </a:r>
          </a:p>
          <a:p>
            <a:pPr marL="228600" indent="-152400">
              <a:spcAft>
                <a:spcPts val="0"/>
              </a:spcAft>
              <a:buChar char="•"/>
            </a:pPr>
            <a:r>
              <a:rPr sz="900">
                <a:solidFill>
                  <a:srgbClr val="28246F"/>
                </a:solidFill>
                <a:latin typeface="Century Gothic"/>
              </a:rPr>
              <a:t>2: How can dose modification training be tailored to build confidence among less experienced providers?</a:t>
            </a:r>
          </a:p>
        </p:txBody>
      </p:sp>
      <p:sp>
        <p:nvSpPr>
          <p:cNvPr id="710" name="Google Shape;710;p48"/>
          <p:cNvSpPr/>
          <p:nvPr/>
        </p:nvSpPr>
        <p:spPr>
          <a:xfrm>
            <a:off x="8139200" y="1187646"/>
            <a:ext cx="3741867" cy="584223"/>
          </a:xfrm>
          <a:prstGeom prst="parallelogram">
            <a:avLst>
              <a:gd name="adj" fmla="val 25000"/>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1" name="Google Shape;711;p48"/>
          <p:cNvSpPr/>
          <p:nvPr/>
        </p:nvSpPr>
        <p:spPr>
          <a:xfrm>
            <a:off x="8139200" y="1774335"/>
            <a:ext cx="254034" cy="143109"/>
          </a:xfrm>
          <a:custGeom>
            <a:avLst/>
            <a:gdLst/>
            <a:ahLst/>
            <a:cxnLst/>
            <a:rect l="l" t="t" r="r" b="b"/>
            <a:pathLst>
              <a:path w="183451" h="103346" extrusionOk="0">
                <a:moveTo>
                  <a:pt x="0" y="0"/>
                </a:moveTo>
                <a:lnTo>
                  <a:pt x="163068" y="103346"/>
                </a:lnTo>
                <a:lnTo>
                  <a:pt x="183452" y="0"/>
                </a:lnTo>
                <a:lnTo>
                  <a:pt x="0" y="0"/>
                </a:lnTo>
                <a:close/>
              </a:path>
            </a:pathLst>
          </a:custGeom>
          <a:gradFill>
            <a:gsLst>
              <a:gs pos="0">
                <a:srgbClr val="2E8881"/>
              </a:gs>
              <a:gs pos="100000">
                <a:srgbClr val="87D6C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entury Gothic"/>
              <a:ea typeface="Century Gothic"/>
              <a:cs typeface="Century Gothic"/>
              <a:sym typeface="Century Gothic"/>
            </a:endParaRPr>
          </a:p>
        </p:txBody>
      </p:sp>
      <p:sp>
        <p:nvSpPr>
          <p:cNvPr id="712" name="Google Shape;712;p48"/>
          <p:cNvSpPr txBox="1"/>
          <p:nvPr/>
        </p:nvSpPr>
        <p:spPr>
          <a:xfrm>
            <a:off x="8318805" y="1332372"/>
            <a:ext cx="3424171" cy="307777"/>
          </a:xfrm>
          <a:prstGeom prst="rect">
            <a:avLst/>
          </a:prstGeom>
          <a:noFill/>
          <a:ln>
            <a:noFill/>
          </a:ln>
        </p:spPr>
        <p:txBody>
          <a:bodyPr spcFirstLastPara="1" wrap="square" lIns="91425" tIns="45700" rIns="91425" bIns="45700" anchor="t" anchorCtr="0">
            <a:spAutoFit/>
          </a:bodyPr>
          <a:lstStyle/>
          <a:p>
            <a:r>
              <a:rPr sz="1400">
                <a:solidFill>
                  <a:srgbClr val="28246F"/>
                </a:solidFill>
                <a:latin typeface="Century Gothic"/>
              </a:rPr>
              <a:t>Theme 3 (n=6)</a:t>
            </a:r>
          </a:p>
        </p:txBody>
      </p:sp>
      <p:sp>
        <p:nvSpPr>
          <p:cNvPr id="713" name="Google Shape;713;p48"/>
          <p:cNvSpPr/>
          <p:nvPr/>
        </p:nvSpPr>
        <p:spPr>
          <a:xfrm rot="-5400000">
            <a:off x="8067875" y="1973774"/>
            <a:ext cx="921300" cy="345000"/>
          </a:xfrm>
          <a:prstGeom prst="rect">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8246F"/>
              </a:buClr>
              <a:buSzPts val="1000"/>
              <a:buFont typeface="Century Gothic"/>
              <a:buNone/>
            </a:pPr>
            <a:r>
              <a:rPr lang="en-US" sz="1000" b="1" i="0" u="none" strike="noStrike" cap="none">
                <a:solidFill>
                  <a:srgbClr val="28246F"/>
                </a:solidFill>
                <a:latin typeface="Century Gothic"/>
                <a:ea typeface="Century Gothic"/>
                <a:cs typeface="Century Gothic"/>
                <a:sym typeface="Century Gothic"/>
              </a:rPr>
              <a:t>Description</a:t>
            </a:r>
            <a:endParaRPr sz="1400" b="0" i="0" u="none" strike="noStrike" cap="none">
              <a:solidFill>
                <a:srgbClr val="000000"/>
              </a:solidFill>
              <a:latin typeface="Arial"/>
              <a:ea typeface="Arial"/>
              <a:cs typeface="Arial"/>
              <a:sym typeface="Arial"/>
            </a:endParaRPr>
          </a:p>
        </p:txBody>
      </p:sp>
      <p:sp>
        <p:nvSpPr>
          <p:cNvPr id="714" name="Google Shape;714;p48"/>
          <p:cNvSpPr/>
          <p:nvPr/>
        </p:nvSpPr>
        <p:spPr>
          <a:xfrm>
            <a:off x="8701090" y="1774335"/>
            <a:ext cx="3041887" cy="832596"/>
          </a:xfrm>
          <a:prstGeom prst="rect">
            <a:avLst/>
          </a:prstGeom>
          <a:solidFill>
            <a:schemeClr val="lt1"/>
          </a:solidFill>
          <a:ln w="22225" cap="flat" cmpd="sng">
            <a:solidFill>
              <a:srgbClr val="87D6CF"/>
            </a:solidFill>
            <a:prstDash val="solid"/>
            <a:round/>
            <a:headEnd type="none" w="sm" len="sm"/>
            <a:tailEnd type="none" w="sm" len="sm"/>
          </a:ln>
        </p:spPr>
        <p:txBody>
          <a:bodyPr spcFirstLastPara="1" wrap="square" lIns="91425" tIns="45700" rIns="91425" bIns="45700" anchor="t" anchorCtr="0">
            <a:noAutofit/>
          </a:bodyPr>
          <a:lstStyle/>
          <a:p>
            <a:r>
              <a:rPr sz="1000">
                <a:solidFill>
                  <a:srgbClr val="28246F"/>
                </a:solidFill>
                <a:latin typeface="Century Gothic"/>
              </a:rPr>
              <a:t>Competitor companies are heavily investing in educational outreach and promotional activities, potentially influencing prescribing patterns through misleading messaging.</a:t>
            </a:r>
          </a:p>
        </p:txBody>
      </p:sp>
      <p:sp>
        <p:nvSpPr>
          <p:cNvPr id="715" name="Google Shape;715;p48"/>
          <p:cNvSpPr/>
          <p:nvPr/>
        </p:nvSpPr>
        <p:spPr>
          <a:xfrm rot="-5400000">
            <a:off x="7507391" y="3556653"/>
            <a:ext cx="2042322" cy="345077"/>
          </a:xfrm>
          <a:prstGeom prst="rect">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8246F"/>
              </a:buClr>
              <a:buSzPts val="1000"/>
              <a:buFont typeface="Century Gothic"/>
              <a:buNone/>
            </a:pPr>
            <a:r>
              <a:rPr lang="en-US" sz="1000" b="1" i="0" u="none" strike="noStrike" cap="none">
                <a:solidFill>
                  <a:srgbClr val="28246F"/>
                </a:solidFill>
                <a:latin typeface="Century Gothic"/>
                <a:ea typeface="Century Gothic"/>
                <a:cs typeface="Century Gothic"/>
                <a:sym typeface="Century Gothic"/>
              </a:rPr>
              <a:t>Supporting Quotes</a:t>
            </a:r>
            <a:endParaRPr sz="1400" b="0" i="0" u="none" strike="noStrike" cap="none">
              <a:solidFill>
                <a:srgbClr val="000000"/>
              </a:solidFill>
              <a:latin typeface="Arial"/>
              <a:ea typeface="Arial"/>
              <a:cs typeface="Arial"/>
              <a:sym typeface="Arial"/>
            </a:endParaRPr>
          </a:p>
        </p:txBody>
      </p:sp>
      <p:sp>
        <p:nvSpPr>
          <p:cNvPr id="716" name="Google Shape;716;p48"/>
          <p:cNvSpPr/>
          <p:nvPr/>
        </p:nvSpPr>
        <p:spPr>
          <a:xfrm>
            <a:off x="8701090" y="2708030"/>
            <a:ext cx="3041887" cy="2042322"/>
          </a:xfrm>
          <a:prstGeom prst="rect">
            <a:avLst/>
          </a:prstGeom>
          <a:solidFill>
            <a:schemeClr val="lt1"/>
          </a:solidFill>
          <a:ln w="22225" cap="flat" cmpd="sng">
            <a:solidFill>
              <a:srgbClr val="87D6CF"/>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id 43: 'They said rival teams are 'outspending everyone else' with sponsored dinners, symposia, and starter kits.'</a:t>
            </a:r>
          </a:p>
          <a:p>
            <a:pPr marL="228600" indent="-152400">
              <a:spcAft>
                <a:spcPts val="400"/>
              </a:spcAft>
              <a:buChar char="•"/>
            </a:pPr>
            <a:r>
              <a:rPr sz="900">
                <a:solidFill>
                  <a:srgbClr val="28246F"/>
                </a:solidFill>
                <a:latin typeface="Century Gothic"/>
              </a:rPr>
              <a:t>id 64: 'They feel this aggressive outreach is already influencing prescribing decisions, especially among newer physicians who may not be as confident evaluating the data independently.'</a:t>
            </a:r>
          </a:p>
          <a:p>
            <a:pPr marL="228600" indent="-152400">
              <a:spcAft>
                <a:spcPts val="0"/>
              </a:spcAft>
              <a:buChar char="•"/>
            </a:pPr>
            <a:r>
              <a:rPr sz="900">
                <a:solidFill>
                  <a:srgbClr val="28246F"/>
                </a:solidFill>
                <a:latin typeface="Century Gothic"/>
              </a:rPr>
              <a:t>id 52: 'They explained that competitor reps are heavily emphasizing safety profiles, sometimes overstating the data.'</a:t>
            </a:r>
          </a:p>
        </p:txBody>
      </p:sp>
      <p:sp>
        <p:nvSpPr>
          <p:cNvPr id="717" name="Google Shape;717;p48"/>
          <p:cNvSpPr/>
          <p:nvPr/>
        </p:nvSpPr>
        <p:spPr>
          <a:xfrm rot="-5400000">
            <a:off x="7900914" y="5306551"/>
            <a:ext cx="1255276" cy="345077"/>
          </a:xfrm>
          <a:prstGeom prst="rect">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8246F"/>
              </a:buClr>
              <a:buSzPts val="1000"/>
              <a:buFont typeface="Century Gothic"/>
              <a:buNone/>
            </a:pPr>
            <a:r>
              <a:rPr lang="en-US" sz="1000" b="1" i="0" u="none" strike="noStrike" cap="none">
                <a:solidFill>
                  <a:srgbClr val="28246F"/>
                </a:solidFill>
                <a:latin typeface="Century Gothic"/>
                <a:ea typeface="Century Gothic"/>
                <a:cs typeface="Century Gothic"/>
                <a:sym typeface="Century Gothic"/>
              </a:rPr>
              <a:t>Considerations</a:t>
            </a:r>
            <a:endParaRPr sz="1400" b="0" i="0" u="none" strike="noStrike" cap="none">
              <a:solidFill>
                <a:srgbClr val="000000"/>
              </a:solidFill>
              <a:latin typeface="Arial"/>
              <a:ea typeface="Arial"/>
              <a:cs typeface="Arial"/>
              <a:sym typeface="Arial"/>
            </a:endParaRPr>
          </a:p>
        </p:txBody>
      </p:sp>
      <p:sp>
        <p:nvSpPr>
          <p:cNvPr id="718" name="Google Shape;718;p48"/>
          <p:cNvSpPr/>
          <p:nvPr/>
        </p:nvSpPr>
        <p:spPr>
          <a:xfrm>
            <a:off x="8701090" y="4851451"/>
            <a:ext cx="3041887" cy="1255276"/>
          </a:xfrm>
          <a:prstGeom prst="rect">
            <a:avLst/>
          </a:prstGeom>
          <a:solidFill>
            <a:schemeClr val="lt1"/>
          </a:solidFill>
          <a:ln w="22225" cap="flat" cmpd="sng">
            <a:solidFill>
              <a:srgbClr val="87D6CF"/>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1: What counter-programming strategies could effectively compete with aggressive competitor educational initiatives?</a:t>
            </a:r>
          </a:p>
          <a:p>
            <a:pPr marL="228600" indent="-152400">
              <a:spcAft>
                <a:spcPts val="0"/>
              </a:spcAft>
              <a:buChar char="•"/>
            </a:pPr>
            <a:r>
              <a:rPr sz="900">
                <a:solidFill>
                  <a:srgbClr val="28246F"/>
                </a:solidFill>
                <a:latin typeface="Century Gothic"/>
              </a:rPr>
              <a:t>2: How can accurate scientific messaging be reinforced to counteract misleading competitor claims?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49"/>
          <p:cNvSpPr txBox="1"/>
          <p:nvPr/>
        </p:nvSpPr>
        <p:spPr>
          <a:xfrm>
            <a:off x="0" y="274526"/>
            <a:ext cx="1218882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8246F"/>
              </a:buClr>
              <a:buSzPts val="2200"/>
              <a:buFont typeface="Century Gothic"/>
              <a:buNone/>
            </a:pPr>
            <a:r>
              <a:rPr lang="en-US" sz="2200" b="1" i="1" u="none" strike="noStrike" cap="none" dirty="0">
                <a:solidFill>
                  <a:srgbClr val="28246F"/>
                </a:solidFill>
                <a:latin typeface="Century Gothic"/>
                <a:ea typeface="Century Gothic"/>
                <a:cs typeface="Century Gothic"/>
                <a:sym typeface="Century Gothic"/>
              </a:rPr>
              <a:t>ACQUIS IS DIFFERENT KIND OF CONSULTANCY THAT </a:t>
            </a:r>
            <a:r>
              <a:rPr lang="en-US" sz="2200" b="1" i="1" u="sng" strike="noStrike" cap="none" dirty="0">
                <a:solidFill>
                  <a:srgbClr val="28246F"/>
                </a:solidFill>
                <a:latin typeface="Century Gothic"/>
                <a:ea typeface="Century Gothic"/>
                <a:cs typeface="Century Gothic"/>
                <a:sym typeface="Century Gothic"/>
              </a:rPr>
              <a:t>BRIDGES</a:t>
            </a:r>
            <a:r>
              <a:rPr lang="en-US" sz="2200" b="1" i="1" u="none" strike="noStrike" cap="none" dirty="0">
                <a:solidFill>
                  <a:srgbClr val="28246F"/>
                </a:solidFill>
                <a:latin typeface="Century Gothic"/>
                <a:ea typeface="Century Gothic"/>
                <a:cs typeface="Century Gothic"/>
                <a:sym typeface="Century Gothic"/>
              </a:rPr>
              <a:t> MULTI-DOMAIN </a:t>
            </a:r>
            <a:br>
              <a:rPr lang="en-US" sz="2200" b="1" i="1" u="none" strike="noStrike" cap="none" dirty="0">
                <a:solidFill>
                  <a:srgbClr val="28246F"/>
                </a:solidFill>
                <a:latin typeface="Century Gothic"/>
                <a:ea typeface="Century Gothic"/>
                <a:cs typeface="Century Gothic"/>
                <a:sym typeface="Century Gothic"/>
              </a:rPr>
            </a:br>
            <a:r>
              <a:rPr lang="en-US" sz="2200" b="1" i="1" u="none" strike="noStrike" cap="none" dirty="0">
                <a:solidFill>
                  <a:srgbClr val="28246F"/>
                </a:solidFill>
                <a:latin typeface="Century Gothic"/>
                <a:ea typeface="Century Gothic"/>
                <a:cs typeface="Century Gothic"/>
                <a:sym typeface="Century Gothic"/>
              </a:rPr>
              <a:t>EXPERTISE TO </a:t>
            </a:r>
            <a:r>
              <a:rPr lang="en-US" sz="2200" b="1" i="1" u="sng" strike="noStrike" cap="none" dirty="0">
                <a:solidFill>
                  <a:srgbClr val="28246F"/>
                </a:solidFill>
                <a:latin typeface="Century Gothic"/>
                <a:ea typeface="Century Gothic"/>
                <a:cs typeface="Century Gothic"/>
                <a:sym typeface="Century Gothic"/>
              </a:rPr>
              <a:t>BUILD</a:t>
            </a:r>
            <a:r>
              <a:rPr lang="en-US" sz="2200" b="1" i="1" u="none" strike="noStrike" cap="none" dirty="0">
                <a:solidFill>
                  <a:srgbClr val="28246F"/>
                </a:solidFill>
                <a:latin typeface="Century Gothic"/>
                <a:ea typeface="Century Gothic"/>
                <a:cs typeface="Century Gothic"/>
                <a:sym typeface="Century Gothic"/>
              </a:rPr>
              <a:t> AI-READY LIFE SCIENCE ORGANIZATIONS</a:t>
            </a:r>
            <a:endParaRPr sz="2200" b="1" i="1" u="none" strike="noStrike" cap="none" dirty="0">
              <a:solidFill>
                <a:srgbClr val="28246F"/>
              </a:solidFill>
              <a:latin typeface="Arial"/>
              <a:ea typeface="Arial"/>
              <a:cs typeface="Arial"/>
              <a:sym typeface="Arial"/>
            </a:endParaRPr>
          </a:p>
        </p:txBody>
      </p:sp>
      <p:sp>
        <p:nvSpPr>
          <p:cNvPr id="724" name="Google Shape;724;p49"/>
          <p:cNvSpPr/>
          <p:nvPr/>
        </p:nvSpPr>
        <p:spPr>
          <a:xfrm>
            <a:off x="3354947" y="4891720"/>
            <a:ext cx="4660900" cy="820738"/>
          </a:xfrm>
          <a:custGeom>
            <a:avLst/>
            <a:gdLst/>
            <a:ahLst/>
            <a:cxnLst/>
            <a:rect l="l" t="t" r="r" b="b"/>
            <a:pathLst>
              <a:path w="2936" h="517" extrusionOk="0">
                <a:moveTo>
                  <a:pt x="1468" y="0"/>
                </a:moveTo>
                <a:lnTo>
                  <a:pt x="873" y="0"/>
                </a:lnTo>
                <a:lnTo>
                  <a:pt x="0" y="517"/>
                </a:lnTo>
                <a:lnTo>
                  <a:pt x="1464" y="517"/>
                </a:lnTo>
                <a:lnTo>
                  <a:pt x="2936" y="517"/>
                </a:lnTo>
                <a:lnTo>
                  <a:pt x="2055" y="0"/>
                </a:lnTo>
                <a:lnTo>
                  <a:pt x="1468" y="0"/>
                </a:lnTo>
                <a:close/>
              </a:path>
            </a:pathLst>
          </a:custGeom>
          <a:solidFill>
            <a:srgbClr val="2383C1"/>
          </a:solidFill>
          <a:ln w="9525" cap="flat" cmpd="sng">
            <a:solidFill>
              <a:srgbClr val="2383C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5" name="Google Shape;725;p49"/>
          <p:cNvSpPr/>
          <p:nvPr/>
        </p:nvSpPr>
        <p:spPr>
          <a:xfrm rot="-7200000">
            <a:off x="3295898" y="1551618"/>
            <a:ext cx="2312988" cy="4037013"/>
          </a:xfrm>
          <a:custGeom>
            <a:avLst/>
            <a:gdLst/>
            <a:ahLst/>
            <a:cxnLst/>
            <a:rect l="l" t="t" r="r" b="b"/>
            <a:pathLst>
              <a:path w="1457" h="2523" extrusionOk="0">
                <a:moveTo>
                  <a:pt x="289" y="1513"/>
                </a:moveTo>
                <a:lnTo>
                  <a:pt x="573" y="2005"/>
                </a:lnTo>
                <a:lnTo>
                  <a:pt x="1457" y="2523"/>
                </a:lnTo>
                <a:lnTo>
                  <a:pt x="728" y="1262"/>
                </a:lnTo>
                <a:lnTo>
                  <a:pt x="0" y="0"/>
                </a:lnTo>
                <a:lnTo>
                  <a:pt x="0" y="1013"/>
                </a:lnTo>
                <a:lnTo>
                  <a:pt x="289" y="1513"/>
                </a:lnTo>
                <a:close/>
              </a:path>
            </a:pathLst>
          </a:custGeom>
          <a:solidFill>
            <a:srgbClr val="104EA3"/>
          </a:solidFill>
          <a:ln w="9525" cap="flat" cmpd="sng">
            <a:solidFill>
              <a:srgbClr val="104EA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6" name="Google Shape;726;p49"/>
          <p:cNvSpPr/>
          <p:nvPr/>
        </p:nvSpPr>
        <p:spPr>
          <a:xfrm rot="-7200000">
            <a:off x="4238367" y="3361589"/>
            <a:ext cx="4660900" cy="820738"/>
          </a:xfrm>
          <a:custGeom>
            <a:avLst/>
            <a:gdLst/>
            <a:ahLst/>
            <a:cxnLst/>
            <a:rect l="l" t="t" r="r" b="b"/>
            <a:pathLst>
              <a:path w="2936" h="517" extrusionOk="0">
                <a:moveTo>
                  <a:pt x="1468" y="0"/>
                </a:moveTo>
                <a:lnTo>
                  <a:pt x="873" y="0"/>
                </a:lnTo>
                <a:lnTo>
                  <a:pt x="0" y="517"/>
                </a:lnTo>
                <a:lnTo>
                  <a:pt x="1464" y="517"/>
                </a:lnTo>
                <a:lnTo>
                  <a:pt x="2936" y="517"/>
                </a:lnTo>
                <a:lnTo>
                  <a:pt x="2055" y="0"/>
                </a:lnTo>
                <a:lnTo>
                  <a:pt x="1468" y="0"/>
                </a:lnTo>
                <a:close/>
              </a:path>
            </a:pathLst>
          </a:custGeom>
          <a:solidFill>
            <a:schemeClr val="lt1"/>
          </a:solidFill>
          <a:ln w="9525" cap="flat" cmpd="sng">
            <a:solidFill>
              <a:srgbClr val="104EA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7" name="Google Shape;727;p49"/>
          <p:cNvSpPr txBox="1"/>
          <p:nvPr/>
        </p:nvSpPr>
        <p:spPr>
          <a:xfrm>
            <a:off x="4278890" y="4997295"/>
            <a:ext cx="2813015" cy="59093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FFFFFF"/>
              </a:buClr>
              <a:buSzPts val="1200"/>
              <a:buFont typeface="Century Gothic"/>
              <a:buNone/>
            </a:pPr>
            <a:r>
              <a:rPr lang="en-US" sz="1200" b="1" i="0" u="none" strike="noStrike" cap="none">
                <a:solidFill>
                  <a:srgbClr val="FFFFFF"/>
                </a:solidFill>
                <a:latin typeface="Century Gothic"/>
                <a:ea typeface="Century Gothic"/>
                <a:cs typeface="Century Gothic"/>
                <a:sym typeface="Century Gothic"/>
              </a:rPr>
              <a:t>TECHNICAL CAPABILITIES </a:t>
            </a:r>
            <a:br>
              <a:rPr lang="en-US" sz="1200" b="1" i="0" u="none" strike="noStrike" cap="none">
                <a:solidFill>
                  <a:srgbClr val="FFFFFF"/>
                </a:solidFill>
                <a:latin typeface="Century Gothic"/>
                <a:ea typeface="Century Gothic"/>
                <a:cs typeface="Century Gothic"/>
                <a:sym typeface="Century Gothic"/>
              </a:rPr>
            </a:br>
            <a:r>
              <a:rPr lang="en-US" sz="1200" b="1" i="0" u="none" strike="noStrike" cap="none">
                <a:solidFill>
                  <a:srgbClr val="FFFFFF"/>
                </a:solidFill>
                <a:latin typeface="Century Gothic"/>
                <a:ea typeface="Century Gothic"/>
                <a:cs typeface="Century Gothic"/>
                <a:sym typeface="Century Gothic"/>
              </a:rPr>
              <a:t>TO BUILD AND INTEGRATE TOOLS, AUTOMATIONS, AND AI SOLUTIONS</a:t>
            </a:r>
            <a:endParaRPr sz="1400" b="0" i="0" u="none" strike="noStrike" cap="none">
              <a:solidFill>
                <a:srgbClr val="000000"/>
              </a:solidFill>
              <a:latin typeface="Arial"/>
              <a:ea typeface="Arial"/>
              <a:cs typeface="Arial"/>
              <a:sym typeface="Arial"/>
            </a:endParaRPr>
          </a:p>
        </p:txBody>
      </p:sp>
      <p:sp>
        <p:nvSpPr>
          <p:cNvPr id="728" name="Google Shape;728;p49"/>
          <p:cNvSpPr txBox="1"/>
          <p:nvPr/>
        </p:nvSpPr>
        <p:spPr>
          <a:xfrm rot="-3600000">
            <a:off x="3223701" y="3554795"/>
            <a:ext cx="3039966" cy="4247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FFFFFF"/>
              </a:buClr>
              <a:buSzPts val="1200"/>
              <a:buFont typeface="Century Gothic"/>
              <a:buNone/>
            </a:pPr>
            <a:r>
              <a:rPr lang="en-US" sz="1200" b="1" i="0" u="none" strike="noStrike" cap="none">
                <a:solidFill>
                  <a:srgbClr val="FFFFFF"/>
                </a:solidFill>
                <a:latin typeface="Century Gothic"/>
                <a:ea typeface="Century Gothic"/>
                <a:cs typeface="Century Gothic"/>
                <a:sym typeface="Century Gothic"/>
              </a:rPr>
              <a:t>LIFE SCIENCE EXPERTISE ACROSS </a:t>
            </a:r>
            <a:br>
              <a:rPr lang="en-US" sz="1200" b="1" i="0" u="none" strike="noStrike" cap="none">
                <a:solidFill>
                  <a:srgbClr val="FFFFFF"/>
                </a:solidFill>
                <a:latin typeface="Century Gothic"/>
                <a:ea typeface="Century Gothic"/>
                <a:cs typeface="Century Gothic"/>
                <a:sym typeface="Century Gothic"/>
              </a:rPr>
            </a:br>
            <a:r>
              <a:rPr lang="en-US" sz="1200" b="1" i="0" u="none" strike="noStrike" cap="none">
                <a:solidFill>
                  <a:srgbClr val="FFFFFF"/>
                </a:solidFill>
                <a:latin typeface="Century Gothic"/>
                <a:ea typeface="Century Gothic"/>
                <a:cs typeface="Century Gothic"/>
                <a:sym typeface="Century Gothic"/>
              </a:rPr>
              <a:t>R&amp;D x MEDICAL x COMMERCIAL</a:t>
            </a:r>
            <a:endParaRPr sz="1400" b="0" i="0" u="none" strike="noStrike" cap="none">
              <a:solidFill>
                <a:srgbClr val="000000"/>
              </a:solidFill>
              <a:latin typeface="Arial"/>
              <a:ea typeface="Arial"/>
              <a:cs typeface="Arial"/>
              <a:sym typeface="Arial"/>
            </a:endParaRPr>
          </a:p>
        </p:txBody>
      </p:sp>
      <p:sp>
        <p:nvSpPr>
          <p:cNvPr id="729" name="Google Shape;729;p49"/>
          <p:cNvSpPr txBox="1"/>
          <p:nvPr/>
        </p:nvSpPr>
        <p:spPr>
          <a:xfrm rot="3600000">
            <a:off x="4695525" y="3556445"/>
            <a:ext cx="3823347" cy="4247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104EA3"/>
              </a:buClr>
              <a:buSzPts val="1200"/>
              <a:buFont typeface="Century Gothic"/>
              <a:buNone/>
            </a:pPr>
            <a:r>
              <a:rPr lang="en-US" sz="1200" b="1" i="0" u="none" strike="noStrike" cap="none">
                <a:solidFill>
                  <a:srgbClr val="104EA3"/>
                </a:solidFill>
                <a:latin typeface="Century Gothic"/>
                <a:ea typeface="Century Gothic"/>
                <a:cs typeface="Century Gothic"/>
                <a:sym typeface="Century Gothic"/>
              </a:rPr>
              <a:t>BUSINESS ACUMEN IN BUILDING OPERATING MODELS, FUNCTIONS &amp; COMPANIES</a:t>
            </a:r>
            <a:endParaRPr sz="1400" b="0" i="0" u="none" strike="noStrike" cap="none">
              <a:solidFill>
                <a:srgbClr val="000000"/>
              </a:solidFill>
              <a:latin typeface="Arial"/>
              <a:ea typeface="Arial"/>
              <a:cs typeface="Arial"/>
              <a:sym typeface="Arial"/>
            </a:endParaRPr>
          </a:p>
        </p:txBody>
      </p:sp>
      <p:sp>
        <p:nvSpPr>
          <p:cNvPr id="730" name="Google Shape;730;p49"/>
          <p:cNvSpPr txBox="1"/>
          <p:nvPr/>
        </p:nvSpPr>
        <p:spPr>
          <a:xfrm>
            <a:off x="306947" y="1480430"/>
            <a:ext cx="4398773" cy="782060"/>
          </a:xfrm>
          <a:prstGeom prst="rect">
            <a:avLst/>
          </a:prstGeom>
          <a:solidFill>
            <a:srgbClr val="104EA3"/>
          </a:solid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FFFFFF"/>
              </a:buClr>
              <a:buSzPts val="1200"/>
              <a:buFont typeface="Century Gothic"/>
              <a:buNone/>
            </a:pPr>
            <a:r>
              <a:rPr lang="en-US" sz="1200" b="1" i="0" u="none" strike="noStrike" cap="none">
                <a:solidFill>
                  <a:srgbClr val="FFFFFF"/>
                </a:solidFill>
                <a:latin typeface="Century Gothic"/>
                <a:ea typeface="Century Gothic"/>
                <a:cs typeface="Century Gothic"/>
                <a:sym typeface="Century Gothic"/>
              </a:rPr>
              <a:t>Deep therapeutic expertise across R&amp;D, Medical, and Commercial functions – we understand the science, the patients, and the business drivers behind every decision.</a:t>
            </a:r>
            <a:endParaRPr sz="1400" b="0" i="0" u="none" strike="noStrike" cap="none">
              <a:solidFill>
                <a:srgbClr val="000000"/>
              </a:solidFill>
              <a:latin typeface="Arial"/>
              <a:ea typeface="Arial"/>
              <a:cs typeface="Arial"/>
              <a:sym typeface="Arial"/>
            </a:endParaRPr>
          </a:p>
        </p:txBody>
      </p:sp>
      <p:sp>
        <p:nvSpPr>
          <p:cNvPr id="731" name="Google Shape;731;p49"/>
          <p:cNvSpPr txBox="1"/>
          <p:nvPr/>
        </p:nvSpPr>
        <p:spPr>
          <a:xfrm>
            <a:off x="3235417" y="5763160"/>
            <a:ext cx="4899958"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2383C1"/>
              </a:buClr>
              <a:buSzPts val="1200"/>
              <a:buFont typeface="Century Gothic"/>
              <a:buNone/>
            </a:pPr>
            <a:r>
              <a:rPr lang="en-US" sz="1200" b="1" i="0" u="none" strike="noStrike" cap="none">
                <a:solidFill>
                  <a:srgbClr val="2383C1"/>
                </a:solidFill>
                <a:latin typeface="Century Gothic"/>
                <a:ea typeface="Century Gothic"/>
                <a:cs typeface="Century Gothic"/>
                <a:sym typeface="Century Gothic"/>
              </a:rPr>
              <a:t>Design, build, and integrate technology solutions + agentic AI workflows that don’t just streamline tasks, but work as dynamic teammates automating core activities inside core LS functions</a:t>
            </a:r>
            <a:endParaRPr sz="1400" b="0" i="0" u="none" strike="noStrike" cap="none">
              <a:solidFill>
                <a:srgbClr val="000000"/>
              </a:solidFill>
              <a:latin typeface="Arial"/>
              <a:ea typeface="Arial"/>
              <a:cs typeface="Arial"/>
              <a:sym typeface="Arial"/>
            </a:endParaRPr>
          </a:p>
        </p:txBody>
      </p:sp>
      <p:sp>
        <p:nvSpPr>
          <p:cNvPr id="732" name="Google Shape;732;p49"/>
          <p:cNvSpPr txBox="1"/>
          <p:nvPr/>
        </p:nvSpPr>
        <p:spPr>
          <a:xfrm>
            <a:off x="6778718" y="1480430"/>
            <a:ext cx="5127160" cy="782060"/>
          </a:xfrm>
          <a:prstGeom prst="rect">
            <a:avLst/>
          </a:prstGeom>
          <a:noFill/>
          <a:ln w="9525" cap="flat" cmpd="sng">
            <a:solidFill>
              <a:srgbClr val="104EA3"/>
            </a:solidFill>
            <a:prstDash val="solid"/>
            <a:round/>
            <a:headEnd type="none" w="sm" len="sm"/>
            <a:tailEnd type="none" w="sm" len="sm"/>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104EA3"/>
              </a:buClr>
              <a:buSzPts val="1200"/>
              <a:buFont typeface="Century Gothic"/>
              <a:buNone/>
            </a:pPr>
            <a:r>
              <a:rPr lang="en-US" sz="1200" b="1" i="0" u="none" strike="noStrike" cap="none">
                <a:solidFill>
                  <a:srgbClr val="104EA3"/>
                </a:solidFill>
                <a:latin typeface="Century Gothic"/>
                <a:ea typeface="Century Gothic"/>
                <a:cs typeface="Century Gothic"/>
                <a:sym typeface="Century Gothic"/>
              </a:rPr>
              <a:t>Decades of proven success in shaping life science organizations, aligning strategy with execution, and building scalable operating models in complex operating environments.</a:t>
            </a:r>
            <a:endParaRPr sz="1400" b="0" i="0" u="none" strike="noStrike" cap="none">
              <a:solidFill>
                <a:srgbClr val="000000"/>
              </a:solidFill>
              <a:latin typeface="Arial"/>
              <a:ea typeface="Arial"/>
              <a:cs typeface="Arial"/>
              <a:sym typeface="Arial"/>
            </a:endParaRPr>
          </a:p>
        </p:txBody>
      </p:sp>
      <p:pic>
        <p:nvPicPr>
          <p:cNvPr id="733" name="Google Shape;733;p49" descr="A close up of a sign&#10;&#10;Description automatically generated"/>
          <p:cNvPicPr preferRelativeResize="0"/>
          <p:nvPr/>
        </p:nvPicPr>
        <p:blipFill rotWithShape="1">
          <a:blip r:embed="rId3">
            <a:alphaModFix/>
          </a:blip>
          <a:srcRect/>
          <a:stretch/>
        </p:blipFill>
        <p:spPr>
          <a:xfrm>
            <a:off x="5244866" y="3875599"/>
            <a:ext cx="881062" cy="372164"/>
          </a:xfrm>
          <a:prstGeom prst="rect">
            <a:avLst/>
          </a:prstGeom>
          <a:noFill/>
          <a:ln>
            <a:noFill/>
          </a:ln>
        </p:spPr>
      </p:pic>
      <p:sp>
        <p:nvSpPr>
          <p:cNvPr id="734" name="Google Shape;734;p49"/>
          <p:cNvSpPr txBox="1"/>
          <p:nvPr/>
        </p:nvSpPr>
        <p:spPr>
          <a:xfrm>
            <a:off x="4992991" y="4288243"/>
            <a:ext cx="154957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469B1"/>
              </a:buClr>
              <a:buSzPts val="1050"/>
              <a:buFont typeface="Century Gothic"/>
              <a:buNone/>
            </a:pPr>
            <a:r>
              <a:rPr lang="en-US" sz="1050" b="0" i="0" u="none" strike="noStrike" cap="none">
                <a:solidFill>
                  <a:srgbClr val="3469B1"/>
                </a:solidFill>
                <a:latin typeface="Century Gothic"/>
                <a:ea typeface="Century Gothic"/>
                <a:cs typeface="Century Gothic"/>
                <a:sym typeface="Century Gothic"/>
              </a:rPr>
              <a:t>AGENTIC</a:t>
            </a:r>
            <a:br>
              <a:rPr lang="en-US" sz="1050" b="0" i="0" u="none" strike="noStrike" cap="none">
                <a:solidFill>
                  <a:srgbClr val="3469B1"/>
                </a:solidFill>
                <a:latin typeface="Century Gothic"/>
                <a:ea typeface="Century Gothic"/>
                <a:cs typeface="Century Gothic"/>
                <a:sym typeface="Century Gothic"/>
              </a:rPr>
            </a:br>
            <a:endParaRPr sz="200" b="0" i="0" u="none" strike="noStrike" cap="none">
              <a:solidFill>
                <a:srgbClr val="3469B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3469B1"/>
              </a:buClr>
              <a:buSzPts val="1050"/>
              <a:buFont typeface="Century Gothic"/>
              <a:buNone/>
            </a:pPr>
            <a:r>
              <a:rPr lang="en-US" sz="1050" b="1" i="0" u="none" strike="noStrike" cap="none">
                <a:solidFill>
                  <a:srgbClr val="3469B1"/>
                </a:solidFill>
                <a:latin typeface="Century Gothic"/>
                <a:ea typeface="Century Gothic"/>
                <a:cs typeface="Century Gothic"/>
                <a:sym typeface="Century Gothic"/>
              </a:rPr>
              <a:t>PYRAMID</a:t>
            </a:r>
            <a:endParaRPr sz="1050" b="1" i="0" u="none" strike="noStrike" cap="none">
              <a:solidFill>
                <a:srgbClr val="3469B1"/>
              </a:solidFill>
              <a:latin typeface="Arial"/>
              <a:ea typeface="Arial"/>
              <a:cs typeface="Arial"/>
              <a:sym typeface="Arial"/>
            </a:endParaRPr>
          </a:p>
        </p:txBody>
      </p:sp>
      <p:grpSp>
        <p:nvGrpSpPr>
          <p:cNvPr id="735" name="Google Shape;735;p49"/>
          <p:cNvGrpSpPr/>
          <p:nvPr/>
        </p:nvGrpSpPr>
        <p:grpSpPr>
          <a:xfrm>
            <a:off x="7326644" y="3416183"/>
            <a:ext cx="853715" cy="901724"/>
            <a:chOff x="3513322" y="2486214"/>
            <a:chExt cx="954599" cy="1033484"/>
          </a:xfrm>
        </p:grpSpPr>
        <p:grpSp>
          <p:nvGrpSpPr>
            <p:cNvPr id="736" name="Google Shape;736;p49"/>
            <p:cNvGrpSpPr/>
            <p:nvPr/>
          </p:nvGrpSpPr>
          <p:grpSpPr>
            <a:xfrm>
              <a:off x="3881733" y="2974193"/>
              <a:ext cx="194194" cy="207487"/>
              <a:chOff x="6673854" y="2507796"/>
              <a:chExt cx="3493293" cy="3112296"/>
            </a:xfrm>
          </p:grpSpPr>
          <p:sp>
            <p:nvSpPr>
              <p:cNvPr id="737" name="Google Shape;73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38" name="Google Shape;73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39" name="Google Shape;73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40" name="Google Shape;740;p49"/>
            <p:cNvGrpSpPr/>
            <p:nvPr/>
          </p:nvGrpSpPr>
          <p:grpSpPr>
            <a:xfrm>
              <a:off x="3978830" y="3016209"/>
              <a:ext cx="194194" cy="207487"/>
              <a:chOff x="6673854" y="2507796"/>
              <a:chExt cx="3493293" cy="3112296"/>
            </a:xfrm>
          </p:grpSpPr>
          <p:sp>
            <p:nvSpPr>
              <p:cNvPr id="741" name="Google Shape;74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42" name="Google Shape;74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43" name="Google Shape;74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44" name="Google Shape;744;p49"/>
            <p:cNvGrpSpPr/>
            <p:nvPr/>
          </p:nvGrpSpPr>
          <p:grpSpPr>
            <a:xfrm>
              <a:off x="4075927" y="3058226"/>
              <a:ext cx="194194" cy="207487"/>
              <a:chOff x="6673854" y="2507796"/>
              <a:chExt cx="3493293" cy="3112296"/>
            </a:xfrm>
          </p:grpSpPr>
          <p:sp>
            <p:nvSpPr>
              <p:cNvPr id="745" name="Google Shape;74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46" name="Google Shape;74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47" name="Google Shape;74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48" name="Google Shape;748;p49"/>
            <p:cNvGrpSpPr/>
            <p:nvPr/>
          </p:nvGrpSpPr>
          <p:grpSpPr>
            <a:xfrm>
              <a:off x="3881733" y="2851478"/>
              <a:ext cx="194194" cy="207487"/>
              <a:chOff x="6673854" y="2507796"/>
              <a:chExt cx="3493293" cy="3112296"/>
            </a:xfrm>
          </p:grpSpPr>
          <p:sp>
            <p:nvSpPr>
              <p:cNvPr id="749" name="Google Shape;74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50" name="Google Shape;75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51" name="Google Shape;75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52" name="Google Shape;752;p49"/>
            <p:cNvGrpSpPr/>
            <p:nvPr/>
          </p:nvGrpSpPr>
          <p:grpSpPr>
            <a:xfrm>
              <a:off x="3978830" y="2893494"/>
              <a:ext cx="194194" cy="207487"/>
              <a:chOff x="6673854" y="2507796"/>
              <a:chExt cx="3493293" cy="3112296"/>
            </a:xfrm>
          </p:grpSpPr>
          <p:sp>
            <p:nvSpPr>
              <p:cNvPr id="753" name="Google Shape;75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54" name="Google Shape;75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55" name="Google Shape;75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56" name="Google Shape;756;p49"/>
            <p:cNvGrpSpPr/>
            <p:nvPr/>
          </p:nvGrpSpPr>
          <p:grpSpPr>
            <a:xfrm>
              <a:off x="4075927" y="2935511"/>
              <a:ext cx="194194" cy="207487"/>
              <a:chOff x="6673854" y="2507796"/>
              <a:chExt cx="3493293" cy="3112296"/>
            </a:xfrm>
          </p:grpSpPr>
          <p:sp>
            <p:nvSpPr>
              <p:cNvPr id="757" name="Google Shape;75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58" name="Google Shape;75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59" name="Google Shape;75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60" name="Google Shape;760;p49"/>
            <p:cNvGrpSpPr/>
            <p:nvPr/>
          </p:nvGrpSpPr>
          <p:grpSpPr>
            <a:xfrm>
              <a:off x="3881733" y="2728764"/>
              <a:ext cx="194194" cy="207487"/>
              <a:chOff x="6673852" y="2507796"/>
              <a:chExt cx="3493295" cy="3112291"/>
            </a:xfrm>
          </p:grpSpPr>
          <p:sp>
            <p:nvSpPr>
              <p:cNvPr id="761" name="Google Shape;761;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62" name="Google Shape;762;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63" name="Google Shape;763;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64" name="Google Shape;764;p49"/>
            <p:cNvGrpSpPr/>
            <p:nvPr/>
          </p:nvGrpSpPr>
          <p:grpSpPr>
            <a:xfrm>
              <a:off x="3978830" y="2770780"/>
              <a:ext cx="194194" cy="207487"/>
              <a:chOff x="6673854" y="2507796"/>
              <a:chExt cx="3493293" cy="3112296"/>
            </a:xfrm>
          </p:grpSpPr>
          <p:sp>
            <p:nvSpPr>
              <p:cNvPr id="765" name="Google Shape;76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66" name="Google Shape;76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67" name="Google Shape;76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68" name="Google Shape;768;p49"/>
            <p:cNvGrpSpPr/>
            <p:nvPr/>
          </p:nvGrpSpPr>
          <p:grpSpPr>
            <a:xfrm>
              <a:off x="4075927" y="2812796"/>
              <a:ext cx="194194" cy="207487"/>
              <a:chOff x="6673854" y="2507796"/>
              <a:chExt cx="3493293" cy="3112296"/>
            </a:xfrm>
          </p:grpSpPr>
          <p:sp>
            <p:nvSpPr>
              <p:cNvPr id="769" name="Google Shape;76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70" name="Google Shape;77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71" name="Google Shape;77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72" name="Google Shape;772;p49"/>
            <p:cNvGrpSpPr/>
            <p:nvPr/>
          </p:nvGrpSpPr>
          <p:grpSpPr>
            <a:xfrm>
              <a:off x="3881446" y="2606737"/>
              <a:ext cx="194195" cy="207488"/>
              <a:chOff x="6673852" y="2507796"/>
              <a:chExt cx="3493295" cy="3112292"/>
            </a:xfrm>
          </p:grpSpPr>
          <p:sp>
            <p:nvSpPr>
              <p:cNvPr id="773" name="Google Shape;773;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74" name="Google Shape;77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75" name="Google Shape;77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76" name="Google Shape;776;p49"/>
            <p:cNvGrpSpPr/>
            <p:nvPr/>
          </p:nvGrpSpPr>
          <p:grpSpPr>
            <a:xfrm>
              <a:off x="3978542" y="2648753"/>
              <a:ext cx="194194" cy="207488"/>
              <a:chOff x="6673854" y="2507796"/>
              <a:chExt cx="3493293" cy="3112295"/>
            </a:xfrm>
          </p:grpSpPr>
          <p:sp>
            <p:nvSpPr>
              <p:cNvPr id="777" name="Google Shape;77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78" name="Google Shape;77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79" name="Google Shape;77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80" name="Google Shape;780;p49"/>
            <p:cNvGrpSpPr/>
            <p:nvPr/>
          </p:nvGrpSpPr>
          <p:grpSpPr>
            <a:xfrm>
              <a:off x="4075639" y="2690770"/>
              <a:ext cx="194194" cy="207488"/>
              <a:chOff x="6673854" y="2507796"/>
              <a:chExt cx="3493293" cy="3112295"/>
            </a:xfrm>
          </p:grpSpPr>
          <p:sp>
            <p:nvSpPr>
              <p:cNvPr id="781" name="Google Shape;78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82" name="Google Shape;78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83" name="Google Shape;78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84" name="Google Shape;784;p49"/>
            <p:cNvGrpSpPr/>
            <p:nvPr/>
          </p:nvGrpSpPr>
          <p:grpSpPr>
            <a:xfrm>
              <a:off x="4174496" y="3100486"/>
              <a:ext cx="194194" cy="207487"/>
              <a:chOff x="6673854" y="2507796"/>
              <a:chExt cx="3493293" cy="3112295"/>
            </a:xfrm>
          </p:grpSpPr>
          <p:sp>
            <p:nvSpPr>
              <p:cNvPr id="785" name="Google Shape;78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86" name="Google Shape;78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87" name="Google Shape;78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88" name="Google Shape;788;p49"/>
            <p:cNvGrpSpPr/>
            <p:nvPr/>
          </p:nvGrpSpPr>
          <p:grpSpPr>
            <a:xfrm>
              <a:off x="4174496" y="2977771"/>
              <a:ext cx="194194" cy="207487"/>
              <a:chOff x="6673854" y="2507796"/>
              <a:chExt cx="3493293" cy="3112295"/>
            </a:xfrm>
          </p:grpSpPr>
          <p:sp>
            <p:nvSpPr>
              <p:cNvPr id="789" name="Google Shape;78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90" name="Google Shape;79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91" name="Google Shape;79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92" name="Google Shape;792;p49"/>
            <p:cNvGrpSpPr/>
            <p:nvPr/>
          </p:nvGrpSpPr>
          <p:grpSpPr>
            <a:xfrm>
              <a:off x="4174496" y="2855056"/>
              <a:ext cx="194194" cy="207487"/>
              <a:chOff x="6673854" y="2507796"/>
              <a:chExt cx="3493293" cy="3112295"/>
            </a:xfrm>
          </p:grpSpPr>
          <p:sp>
            <p:nvSpPr>
              <p:cNvPr id="793" name="Google Shape;79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94" name="Google Shape;79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95" name="Google Shape;79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96" name="Google Shape;796;p49"/>
            <p:cNvGrpSpPr/>
            <p:nvPr/>
          </p:nvGrpSpPr>
          <p:grpSpPr>
            <a:xfrm>
              <a:off x="4174210" y="2733030"/>
              <a:ext cx="194194" cy="207487"/>
              <a:chOff x="6673854" y="2507796"/>
              <a:chExt cx="3493293" cy="3112295"/>
            </a:xfrm>
          </p:grpSpPr>
          <p:sp>
            <p:nvSpPr>
              <p:cNvPr id="797" name="Google Shape;79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98" name="Google Shape;79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99" name="Google Shape;79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00" name="Google Shape;800;p49"/>
            <p:cNvGrpSpPr/>
            <p:nvPr/>
          </p:nvGrpSpPr>
          <p:grpSpPr>
            <a:xfrm>
              <a:off x="4273726" y="3144597"/>
              <a:ext cx="194195" cy="207487"/>
              <a:chOff x="6673854" y="2507796"/>
              <a:chExt cx="3493293" cy="3112295"/>
            </a:xfrm>
          </p:grpSpPr>
          <p:sp>
            <p:nvSpPr>
              <p:cNvPr id="801" name="Google Shape;80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02" name="Google Shape;80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03" name="Google Shape;80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04" name="Google Shape;804;p49"/>
            <p:cNvGrpSpPr/>
            <p:nvPr/>
          </p:nvGrpSpPr>
          <p:grpSpPr>
            <a:xfrm>
              <a:off x="4273726" y="3021881"/>
              <a:ext cx="194195" cy="207487"/>
              <a:chOff x="6673854" y="2507796"/>
              <a:chExt cx="3493293" cy="3112295"/>
            </a:xfrm>
          </p:grpSpPr>
          <p:sp>
            <p:nvSpPr>
              <p:cNvPr id="805" name="Google Shape;80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06" name="Google Shape;80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07" name="Google Shape;80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08" name="Google Shape;808;p49"/>
            <p:cNvGrpSpPr/>
            <p:nvPr/>
          </p:nvGrpSpPr>
          <p:grpSpPr>
            <a:xfrm>
              <a:off x="4273726" y="2899166"/>
              <a:ext cx="194195" cy="207487"/>
              <a:chOff x="6673854" y="2507796"/>
              <a:chExt cx="3493293" cy="3112295"/>
            </a:xfrm>
          </p:grpSpPr>
          <p:sp>
            <p:nvSpPr>
              <p:cNvPr id="809" name="Google Shape;80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10" name="Google Shape;81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11" name="Google Shape;81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12" name="Google Shape;812;p49"/>
            <p:cNvGrpSpPr/>
            <p:nvPr/>
          </p:nvGrpSpPr>
          <p:grpSpPr>
            <a:xfrm>
              <a:off x="4273440" y="2777140"/>
              <a:ext cx="194195" cy="207487"/>
              <a:chOff x="6673854" y="2507796"/>
              <a:chExt cx="3493293" cy="3112295"/>
            </a:xfrm>
          </p:grpSpPr>
          <p:sp>
            <p:nvSpPr>
              <p:cNvPr id="813" name="Google Shape;81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14" name="Google Shape;81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15" name="Google Shape;81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16" name="Google Shape;816;p49"/>
            <p:cNvGrpSpPr/>
            <p:nvPr/>
          </p:nvGrpSpPr>
          <p:grpSpPr>
            <a:xfrm>
              <a:off x="3879847" y="2486214"/>
              <a:ext cx="194195" cy="207488"/>
              <a:chOff x="6673852" y="2507796"/>
              <a:chExt cx="3493295" cy="3112292"/>
            </a:xfrm>
          </p:grpSpPr>
          <p:sp>
            <p:nvSpPr>
              <p:cNvPr id="817" name="Google Shape;817;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18" name="Google Shape;81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19" name="Google Shape;81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20" name="Google Shape;820;p49"/>
            <p:cNvGrpSpPr/>
            <p:nvPr/>
          </p:nvGrpSpPr>
          <p:grpSpPr>
            <a:xfrm>
              <a:off x="3976943" y="2528230"/>
              <a:ext cx="194194" cy="207488"/>
              <a:chOff x="6673854" y="2507796"/>
              <a:chExt cx="3493293" cy="3112295"/>
            </a:xfrm>
          </p:grpSpPr>
          <p:sp>
            <p:nvSpPr>
              <p:cNvPr id="821" name="Google Shape;82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22" name="Google Shape;82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23" name="Google Shape;82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24" name="Google Shape;824;p49"/>
            <p:cNvGrpSpPr/>
            <p:nvPr/>
          </p:nvGrpSpPr>
          <p:grpSpPr>
            <a:xfrm>
              <a:off x="4074041" y="2570247"/>
              <a:ext cx="194194" cy="207488"/>
              <a:chOff x="6673854" y="2507796"/>
              <a:chExt cx="3493293" cy="3112295"/>
            </a:xfrm>
          </p:grpSpPr>
          <p:sp>
            <p:nvSpPr>
              <p:cNvPr id="825" name="Google Shape;82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26" name="Google Shape;82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27" name="Google Shape;82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28" name="Google Shape;828;p49"/>
            <p:cNvGrpSpPr/>
            <p:nvPr/>
          </p:nvGrpSpPr>
          <p:grpSpPr>
            <a:xfrm>
              <a:off x="4172611" y="2612507"/>
              <a:ext cx="194194" cy="207487"/>
              <a:chOff x="6673854" y="2507796"/>
              <a:chExt cx="3493293" cy="3112295"/>
            </a:xfrm>
          </p:grpSpPr>
          <p:sp>
            <p:nvSpPr>
              <p:cNvPr id="829" name="Google Shape;82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30" name="Google Shape;83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31" name="Google Shape;83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32" name="Google Shape;832;p49"/>
            <p:cNvGrpSpPr/>
            <p:nvPr/>
          </p:nvGrpSpPr>
          <p:grpSpPr>
            <a:xfrm>
              <a:off x="4271841" y="2656617"/>
              <a:ext cx="194195" cy="207487"/>
              <a:chOff x="6673854" y="2507796"/>
              <a:chExt cx="3493293" cy="3112295"/>
            </a:xfrm>
          </p:grpSpPr>
          <p:sp>
            <p:nvSpPr>
              <p:cNvPr id="833" name="Google Shape;83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34" name="Google Shape;83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35" name="Google Shape;83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36" name="Google Shape;836;p49"/>
            <p:cNvGrpSpPr/>
            <p:nvPr/>
          </p:nvGrpSpPr>
          <p:grpSpPr>
            <a:xfrm>
              <a:off x="3790100" y="3016096"/>
              <a:ext cx="194194" cy="207487"/>
              <a:chOff x="6673854" y="2507796"/>
              <a:chExt cx="3493293" cy="3112296"/>
            </a:xfrm>
          </p:grpSpPr>
          <p:sp>
            <p:nvSpPr>
              <p:cNvPr id="837" name="Google Shape;83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38" name="Google Shape;83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39" name="Google Shape;83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40" name="Google Shape;840;p49"/>
            <p:cNvGrpSpPr/>
            <p:nvPr/>
          </p:nvGrpSpPr>
          <p:grpSpPr>
            <a:xfrm>
              <a:off x="3887198" y="3058112"/>
              <a:ext cx="194194" cy="207487"/>
              <a:chOff x="6673854" y="2507796"/>
              <a:chExt cx="3493293" cy="3112296"/>
            </a:xfrm>
          </p:grpSpPr>
          <p:sp>
            <p:nvSpPr>
              <p:cNvPr id="841" name="Google Shape;84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42" name="Google Shape;84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43" name="Google Shape;84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44" name="Google Shape;844;p49"/>
            <p:cNvGrpSpPr/>
            <p:nvPr/>
          </p:nvGrpSpPr>
          <p:grpSpPr>
            <a:xfrm>
              <a:off x="3984295" y="3100129"/>
              <a:ext cx="194194" cy="207487"/>
              <a:chOff x="6673854" y="2507796"/>
              <a:chExt cx="3493293" cy="3112296"/>
            </a:xfrm>
          </p:grpSpPr>
          <p:sp>
            <p:nvSpPr>
              <p:cNvPr id="845" name="Google Shape;84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46" name="Google Shape;84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47" name="Google Shape;84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48" name="Google Shape;848;p49"/>
            <p:cNvGrpSpPr/>
            <p:nvPr/>
          </p:nvGrpSpPr>
          <p:grpSpPr>
            <a:xfrm>
              <a:off x="3790100" y="2893382"/>
              <a:ext cx="194194" cy="207487"/>
              <a:chOff x="6673854" y="2507796"/>
              <a:chExt cx="3493293" cy="3112296"/>
            </a:xfrm>
          </p:grpSpPr>
          <p:sp>
            <p:nvSpPr>
              <p:cNvPr id="849" name="Google Shape;84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50" name="Google Shape;85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51" name="Google Shape;85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52" name="Google Shape;852;p49"/>
            <p:cNvGrpSpPr/>
            <p:nvPr/>
          </p:nvGrpSpPr>
          <p:grpSpPr>
            <a:xfrm>
              <a:off x="3887198" y="2935398"/>
              <a:ext cx="194194" cy="207487"/>
              <a:chOff x="6673854" y="2507796"/>
              <a:chExt cx="3493293" cy="3112296"/>
            </a:xfrm>
          </p:grpSpPr>
          <p:sp>
            <p:nvSpPr>
              <p:cNvPr id="853" name="Google Shape;85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54" name="Google Shape;85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55" name="Google Shape;85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56" name="Google Shape;856;p49"/>
            <p:cNvGrpSpPr/>
            <p:nvPr/>
          </p:nvGrpSpPr>
          <p:grpSpPr>
            <a:xfrm>
              <a:off x="3984295" y="2977415"/>
              <a:ext cx="194194" cy="207487"/>
              <a:chOff x="6673854" y="2507796"/>
              <a:chExt cx="3493293" cy="3112296"/>
            </a:xfrm>
          </p:grpSpPr>
          <p:sp>
            <p:nvSpPr>
              <p:cNvPr id="857" name="Google Shape;85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58" name="Google Shape;85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59" name="Google Shape;85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60" name="Google Shape;860;p49"/>
            <p:cNvGrpSpPr/>
            <p:nvPr/>
          </p:nvGrpSpPr>
          <p:grpSpPr>
            <a:xfrm>
              <a:off x="3790100" y="2770668"/>
              <a:ext cx="194194" cy="207487"/>
              <a:chOff x="6673852" y="2507796"/>
              <a:chExt cx="3493295" cy="3112291"/>
            </a:xfrm>
          </p:grpSpPr>
          <p:sp>
            <p:nvSpPr>
              <p:cNvPr id="861" name="Google Shape;861;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62" name="Google Shape;862;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63" name="Google Shape;863;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64" name="Google Shape;864;p49"/>
            <p:cNvGrpSpPr/>
            <p:nvPr/>
          </p:nvGrpSpPr>
          <p:grpSpPr>
            <a:xfrm>
              <a:off x="3887198" y="2812684"/>
              <a:ext cx="194194" cy="207487"/>
              <a:chOff x="6673854" y="2507796"/>
              <a:chExt cx="3493293" cy="3112296"/>
            </a:xfrm>
          </p:grpSpPr>
          <p:sp>
            <p:nvSpPr>
              <p:cNvPr id="865" name="Google Shape;86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66" name="Google Shape;86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67" name="Google Shape;86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68" name="Google Shape;868;p49"/>
            <p:cNvGrpSpPr/>
            <p:nvPr/>
          </p:nvGrpSpPr>
          <p:grpSpPr>
            <a:xfrm>
              <a:off x="3984295" y="2854700"/>
              <a:ext cx="194194" cy="207487"/>
              <a:chOff x="6673854" y="2507796"/>
              <a:chExt cx="3493293" cy="3112296"/>
            </a:xfrm>
          </p:grpSpPr>
          <p:sp>
            <p:nvSpPr>
              <p:cNvPr id="869" name="Google Shape;86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70" name="Google Shape;87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71" name="Google Shape;87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72" name="Google Shape;872;p49"/>
            <p:cNvGrpSpPr/>
            <p:nvPr/>
          </p:nvGrpSpPr>
          <p:grpSpPr>
            <a:xfrm>
              <a:off x="3789814" y="2648640"/>
              <a:ext cx="194195" cy="207488"/>
              <a:chOff x="6673852" y="2507796"/>
              <a:chExt cx="3493295" cy="3112292"/>
            </a:xfrm>
          </p:grpSpPr>
          <p:sp>
            <p:nvSpPr>
              <p:cNvPr id="873" name="Google Shape;873;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74" name="Google Shape;87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75" name="Google Shape;87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76" name="Google Shape;876;p49"/>
            <p:cNvGrpSpPr/>
            <p:nvPr/>
          </p:nvGrpSpPr>
          <p:grpSpPr>
            <a:xfrm>
              <a:off x="3886910" y="2690656"/>
              <a:ext cx="194194" cy="207488"/>
              <a:chOff x="6673854" y="2507796"/>
              <a:chExt cx="3493293" cy="3112295"/>
            </a:xfrm>
          </p:grpSpPr>
          <p:sp>
            <p:nvSpPr>
              <p:cNvPr id="877" name="Google Shape;87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78" name="Google Shape;87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79" name="Google Shape;87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80" name="Google Shape;880;p49"/>
            <p:cNvGrpSpPr/>
            <p:nvPr/>
          </p:nvGrpSpPr>
          <p:grpSpPr>
            <a:xfrm>
              <a:off x="3984007" y="2732673"/>
              <a:ext cx="194194" cy="207488"/>
              <a:chOff x="6673854" y="2507796"/>
              <a:chExt cx="3493293" cy="3112295"/>
            </a:xfrm>
          </p:grpSpPr>
          <p:sp>
            <p:nvSpPr>
              <p:cNvPr id="881" name="Google Shape;88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82" name="Google Shape;88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83" name="Google Shape;88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84" name="Google Shape;884;p49"/>
            <p:cNvGrpSpPr/>
            <p:nvPr/>
          </p:nvGrpSpPr>
          <p:grpSpPr>
            <a:xfrm>
              <a:off x="4082864" y="3142389"/>
              <a:ext cx="194194" cy="207487"/>
              <a:chOff x="6673854" y="2507796"/>
              <a:chExt cx="3493293" cy="3112295"/>
            </a:xfrm>
          </p:grpSpPr>
          <p:sp>
            <p:nvSpPr>
              <p:cNvPr id="885" name="Google Shape;88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86" name="Google Shape;88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87" name="Google Shape;88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88" name="Google Shape;888;p49"/>
            <p:cNvGrpSpPr/>
            <p:nvPr/>
          </p:nvGrpSpPr>
          <p:grpSpPr>
            <a:xfrm>
              <a:off x="4082864" y="3019675"/>
              <a:ext cx="194194" cy="207487"/>
              <a:chOff x="6673854" y="2507796"/>
              <a:chExt cx="3493293" cy="3112295"/>
            </a:xfrm>
          </p:grpSpPr>
          <p:sp>
            <p:nvSpPr>
              <p:cNvPr id="889" name="Google Shape;88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90" name="Google Shape;89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91" name="Google Shape;89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92" name="Google Shape;892;p49"/>
            <p:cNvGrpSpPr/>
            <p:nvPr/>
          </p:nvGrpSpPr>
          <p:grpSpPr>
            <a:xfrm>
              <a:off x="4082864" y="2896960"/>
              <a:ext cx="194194" cy="207487"/>
              <a:chOff x="6673854" y="2507796"/>
              <a:chExt cx="3493293" cy="3112295"/>
            </a:xfrm>
          </p:grpSpPr>
          <p:sp>
            <p:nvSpPr>
              <p:cNvPr id="893" name="Google Shape;89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94" name="Google Shape;89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95" name="Google Shape;89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96" name="Google Shape;896;p49"/>
            <p:cNvGrpSpPr/>
            <p:nvPr/>
          </p:nvGrpSpPr>
          <p:grpSpPr>
            <a:xfrm>
              <a:off x="4082578" y="2774933"/>
              <a:ext cx="194194" cy="207487"/>
              <a:chOff x="6673854" y="2507796"/>
              <a:chExt cx="3493293" cy="3112295"/>
            </a:xfrm>
          </p:grpSpPr>
          <p:sp>
            <p:nvSpPr>
              <p:cNvPr id="897" name="Google Shape;89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98" name="Google Shape;89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99" name="Google Shape;89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00" name="Google Shape;900;p49"/>
            <p:cNvGrpSpPr/>
            <p:nvPr/>
          </p:nvGrpSpPr>
          <p:grpSpPr>
            <a:xfrm>
              <a:off x="4182094" y="3186500"/>
              <a:ext cx="194195" cy="207487"/>
              <a:chOff x="6673854" y="2507796"/>
              <a:chExt cx="3493293" cy="3112295"/>
            </a:xfrm>
          </p:grpSpPr>
          <p:sp>
            <p:nvSpPr>
              <p:cNvPr id="901" name="Google Shape;90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02" name="Google Shape;90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03" name="Google Shape;90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04" name="Google Shape;904;p49"/>
            <p:cNvGrpSpPr/>
            <p:nvPr/>
          </p:nvGrpSpPr>
          <p:grpSpPr>
            <a:xfrm>
              <a:off x="4182094" y="3063785"/>
              <a:ext cx="194195" cy="207487"/>
              <a:chOff x="6673854" y="2507796"/>
              <a:chExt cx="3493293" cy="3112295"/>
            </a:xfrm>
          </p:grpSpPr>
          <p:sp>
            <p:nvSpPr>
              <p:cNvPr id="905" name="Google Shape;90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06" name="Google Shape;90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07" name="Google Shape;90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08" name="Google Shape;908;p49"/>
            <p:cNvGrpSpPr/>
            <p:nvPr/>
          </p:nvGrpSpPr>
          <p:grpSpPr>
            <a:xfrm>
              <a:off x="4182094" y="2941070"/>
              <a:ext cx="194195" cy="207487"/>
              <a:chOff x="6673854" y="2507796"/>
              <a:chExt cx="3493293" cy="3112295"/>
            </a:xfrm>
          </p:grpSpPr>
          <p:sp>
            <p:nvSpPr>
              <p:cNvPr id="909" name="Google Shape;90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10" name="Google Shape;91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11" name="Google Shape;91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12" name="Google Shape;912;p49"/>
            <p:cNvGrpSpPr/>
            <p:nvPr/>
          </p:nvGrpSpPr>
          <p:grpSpPr>
            <a:xfrm>
              <a:off x="4181808" y="2819043"/>
              <a:ext cx="194195" cy="207487"/>
              <a:chOff x="6673854" y="2507796"/>
              <a:chExt cx="3493293" cy="3112295"/>
            </a:xfrm>
          </p:grpSpPr>
          <p:sp>
            <p:nvSpPr>
              <p:cNvPr id="913" name="Google Shape;91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14" name="Google Shape;91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15" name="Google Shape;91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16" name="Google Shape;916;p49"/>
            <p:cNvGrpSpPr/>
            <p:nvPr/>
          </p:nvGrpSpPr>
          <p:grpSpPr>
            <a:xfrm>
              <a:off x="3788215" y="2528118"/>
              <a:ext cx="194195" cy="207488"/>
              <a:chOff x="6673852" y="2507796"/>
              <a:chExt cx="3493295" cy="3112292"/>
            </a:xfrm>
          </p:grpSpPr>
          <p:sp>
            <p:nvSpPr>
              <p:cNvPr id="917" name="Google Shape;917;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18" name="Google Shape;91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19" name="Google Shape;91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20" name="Google Shape;920;p49"/>
            <p:cNvGrpSpPr/>
            <p:nvPr/>
          </p:nvGrpSpPr>
          <p:grpSpPr>
            <a:xfrm>
              <a:off x="3885311" y="2570134"/>
              <a:ext cx="194194" cy="207488"/>
              <a:chOff x="6673854" y="2507796"/>
              <a:chExt cx="3493293" cy="3112295"/>
            </a:xfrm>
          </p:grpSpPr>
          <p:sp>
            <p:nvSpPr>
              <p:cNvPr id="921" name="Google Shape;92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22" name="Google Shape;92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23" name="Google Shape;92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24" name="Google Shape;924;p49"/>
            <p:cNvGrpSpPr/>
            <p:nvPr/>
          </p:nvGrpSpPr>
          <p:grpSpPr>
            <a:xfrm>
              <a:off x="3982409" y="2612151"/>
              <a:ext cx="194194" cy="207488"/>
              <a:chOff x="6673854" y="2507796"/>
              <a:chExt cx="3493293" cy="3112295"/>
            </a:xfrm>
          </p:grpSpPr>
          <p:sp>
            <p:nvSpPr>
              <p:cNvPr id="925" name="Google Shape;92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26" name="Google Shape;92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27" name="Google Shape;92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28" name="Google Shape;928;p49"/>
            <p:cNvGrpSpPr/>
            <p:nvPr/>
          </p:nvGrpSpPr>
          <p:grpSpPr>
            <a:xfrm>
              <a:off x="4080979" y="2654411"/>
              <a:ext cx="194194" cy="207487"/>
              <a:chOff x="6673854" y="2507796"/>
              <a:chExt cx="3493293" cy="3112295"/>
            </a:xfrm>
          </p:grpSpPr>
          <p:sp>
            <p:nvSpPr>
              <p:cNvPr id="929" name="Google Shape;92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30" name="Google Shape;93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31" name="Google Shape;93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32" name="Google Shape;932;p49"/>
            <p:cNvGrpSpPr/>
            <p:nvPr/>
          </p:nvGrpSpPr>
          <p:grpSpPr>
            <a:xfrm>
              <a:off x="4180209" y="2698521"/>
              <a:ext cx="194195" cy="207487"/>
              <a:chOff x="6673854" y="2507796"/>
              <a:chExt cx="3493293" cy="3112295"/>
            </a:xfrm>
          </p:grpSpPr>
          <p:sp>
            <p:nvSpPr>
              <p:cNvPr id="933" name="Google Shape;93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34" name="Google Shape;93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35" name="Google Shape;93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36" name="Google Shape;936;p49"/>
            <p:cNvGrpSpPr/>
            <p:nvPr/>
          </p:nvGrpSpPr>
          <p:grpSpPr>
            <a:xfrm>
              <a:off x="3698470" y="3057999"/>
              <a:ext cx="194194" cy="207487"/>
              <a:chOff x="6673854" y="2507796"/>
              <a:chExt cx="3493293" cy="3112296"/>
            </a:xfrm>
          </p:grpSpPr>
          <p:sp>
            <p:nvSpPr>
              <p:cNvPr id="937" name="Google Shape;93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38" name="Google Shape;93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39" name="Google Shape;93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40" name="Google Shape;940;p49"/>
            <p:cNvGrpSpPr/>
            <p:nvPr/>
          </p:nvGrpSpPr>
          <p:grpSpPr>
            <a:xfrm>
              <a:off x="3795567" y="3100015"/>
              <a:ext cx="194194" cy="207487"/>
              <a:chOff x="6673854" y="2507796"/>
              <a:chExt cx="3493293" cy="3112296"/>
            </a:xfrm>
          </p:grpSpPr>
          <p:sp>
            <p:nvSpPr>
              <p:cNvPr id="941" name="Google Shape;94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42" name="Google Shape;94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43" name="Google Shape;94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44" name="Google Shape;944;p49"/>
            <p:cNvGrpSpPr/>
            <p:nvPr/>
          </p:nvGrpSpPr>
          <p:grpSpPr>
            <a:xfrm>
              <a:off x="3892664" y="3142032"/>
              <a:ext cx="194194" cy="207487"/>
              <a:chOff x="6673854" y="2507796"/>
              <a:chExt cx="3493293" cy="3112296"/>
            </a:xfrm>
          </p:grpSpPr>
          <p:sp>
            <p:nvSpPr>
              <p:cNvPr id="945" name="Google Shape;94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46" name="Google Shape;94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47" name="Google Shape;94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48" name="Google Shape;948;p49"/>
            <p:cNvGrpSpPr/>
            <p:nvPr/>
          </p:nvGrpSpPr>
          <p:grpSpPr>
            <a:xfrm>
              <a:off x="3698470" y="2935285"/>
              <a:ext cx="194194" cy="207487"/>
              <a:chOff x="6673854" y="2507796"/>
              <a:chExt cx="3493293" cy="3112296"/>
            </a:xfrm>
          </p:grpSpPr>
          <p:sp>
            <p:nvSpPr>
              <p:cNvPr id="949" name="Google Shape;94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50" name="Google Shape;95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51" name="Google Shape;95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52" name="Google Shape;952;p49"/>
            <p:cNvGrpSpPr/>
            <p:nvPr/>
          </p:nvGrpSpPr>
          <p:grpSpPr>
            <a:xfrm>
              <a:off x="3795567" y="2977301"/>
              <a:ext cx="194194" cy="207487"/>
              <a:chOff x="6673854" y="2507796"/>
              <a:chExt cx="3493293" cy="3112296"/>
            </a:xfrm>
          </p:grpSpPr>
          <p:sp>
            <p:nvSpPr>
              <p:cNvPr id="953" name="Google Shape;95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54" name="Google Shape;95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55" name="Google Shape;95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56" name="Google Shape;956;p49"/>
            <p:cNvGrpSpPr/>
            <p:nvPr/>
          </p:nvGrpSpPr>
          <p:grpSpPr>
            <a:xfrm>
              <a:off x="3892664" y="3019318"/>
              <a:ext cx="194194" cy="207487"/>
              <a:chOff x="6673854" y="2507796"/>
              <a:chExt cx="3493293" cy="3112296"/>
            </a:xfrm>
          </p:grpSpPr>
          <p:sp>
            <p:nvSpPr>
              <p:cNvPr id="957" name="Google Shape;95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58" name="Google Shape;95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59" name="Google Shape;95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60" name="Google Shape;960;p49"/>
            <p:cNvGrpSpPr/>
            <p:nvPr/>
          </p:nvGrpSpPr>
          <p:grpSpPr>
            <a:xfrm>
              <a:off x="3698470" y="2812571"/>
              <a:ext cx="194194" cy="207487"/>
              <a:chOff x="6673852" y="2507796"/>
              <a:chExt cx="3493295" cy="3112291"/>
            </a:xfrm>
          </p:grpSpPr>
          <p:sp>
            <p:nvSpPr>
              <p:cNvPr id="961" name="Google Shape;961;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62" name="Google Shape;962;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63" name="Google Shape;963;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64" name="Google Shape;964;p49"/>
            <p:cNvGrpSpPr/>
            <p:nvPr/>
          </p:nvGrpSpPr>
          <p:grpSpPr>
            <a:xfrm>
              <a:off x="3795567" y="2854587"/>
              <a:ext cx="194194" cy="207487"/>
              <a:chOff x="6673854" y="2507796"/>
              <a:chExt cx="3493293" cy="3112296"/>
            </a:xfrm>
          </p:grpSpPr>
          <p:sp>
            <p:nvSpPr>
              <p:cNvPr id="965" name="Google Shape;96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66" name="Google Shape;96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67" name="Google Shape;96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68" name="Google Shape;968;p49"/>
            <p:cNvGrpSpPr/>
            <p:nvPr/>
          </p:nvGrpSpPr>
          <p:grpSpPr>
            <a:xfrm>
              <a:off x="3892664" y="2896603"/>
              <a:ext cx="194194" cy="207487"/>
              <a:chOff x="6673854" y="2507796"/>
              <a:chExt cx="3493293" cy="3112296"/>
            </a:xfrm>
          </p:grpSpPr>
          <p:sp>
            <p:nvSpPr>
              <p:cNvPr id="969" name="Google Shape;96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70" name="Google Shape;97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71" name="Google Shape;97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72" name="Google Shape;972;p49"/>
            <p:cNvGrpSpPr/>
            <p:nvPr/>
          </p:nvGrpSpPr>
          <p:grpSpPr>
            <a:xfrm>
              <a:off x="3698183" y="2690543"/>
              <a:ext cx="194195" cy="207488"/>
              <a:chOff x="6673852" y="2507796"/>
              <a:chExt cx="3493295" cy="3112292"/>
            </a:xfrm>
          </p:grpSpPr>
          <p:sp>
            <p:nvSpPr>
              <p:cNvPr id="973" name="Google Shape;973;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74" name="Google Shape;97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75" name="Google Shape;97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76" name="Google Shape;976;p49"/>
            <p:cNvGrpSpPr/>
            <p:nvPr/>
          </p:nvGrpSpPr>
          <p:grpSpPr>
            <a:xfrm>
              <a:off x="3795279" y="2732559"/>
              <a:ext cx="194194" cy="207488"/>
              <a:chOff x="6673854" y="2507796"/>
              <a:chExt cx="3493293" cy="3112295"/>
            </a:xfrm>
          </p:grpSpPr>
          <p:sp>
            <p:nvSpPr>
              <p:cNvPr id="977" name="Google Shape;97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78" name="Google Shape;97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79" name="Google Shape;97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80" name="Google Shape;980;p49"/>
            <p:cNvGrpSpPr/>
            <p:nvPr/>
          </p:nvGrpSpPr>
          <p:grpSpPr>
            <a:xfrm>
              <a:off x="3892377" y="2774576"/>
              <a:ext cx="194194" cy="207488"/>
              <a:chOff x="6673854" y="2507796"/>
              <a:chExt cx="3493293" cy="3112295"/>
            </a:xfrm>
          </p:grpSpPr>
          <p:sp>
            <p:nvSpPr>
              <p:cNvPr id="981" name="Google Shape;98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82" name="Google Shape;98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83" name="Google Shape;98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84" name="Google Shape;984;p49"/>
            <p:cNvGrpSpPr/>
            <p:nvPr/>
          </p:nvGrpSpPr>
          <p:grpSpPr>
            <a:xfrm>
              <a:off x="3991233" y="3184292"/>
              <a:ext cx="194194" cy="207487"/>
              <a:chOff x="6673854" y="2507796"/>
              <a:chExt cx="3493293" cy="3112295"/>
            </a:xfrm>
          </p:grpSpPr>
          <p:sp>
            <p:nvSpPr>
              <p:cNvPr id="985" name="Google Shape;98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86" name="Google Shape;98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87" name="Google Shape;98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88" name="Google Shape;988;p49"/>
            <p:cNvGrpSpPr/>
            <p:nvPr/>
          </p:nvGrpSpPr>
          <p:grpSpPr>
            <a:xfrm>
              <a:off x="3991233" y="3061578"/>
              <a:ext cx="194194" cy="207487"/>
              <a:chOff x="6673854" y="2507796"/>
              <a:chExt cx="3493293" cy="3112295"/>
            </a:xfrm>
          </p:grpSpPr>
          <p:sp>
            <p:nvSpPr>
              <p:cNvPr id="989" name="Google Shape;98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90" name="Google Shape;99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91" name="Google Shape;99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92" name="Google Shape;992;p49"/>
            <p:cNvGrpSpPr/>
            <p:nvPr/>
          </p:nvGrpSpPr>
          <p:grpSpPr>
            <a:xfrm>
              <a:off x="3991233" y="2938863"/>
              <a:ext cx="194194" cy="207487"/>
              <a:chOff x="6673854" y="2507796"/>
              <a:chExt cx="3493293" cy="3112295"/>
            </a:xfrm>
          </p:grpSpPr>
          <p:sp>
            <p:nvSpPr>
              <p:cNvPr id="993" name="Google Shape;99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94" name="Google Shape;99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95" name="Google Shape;99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96" name="Google Shape;996;p49"/>
            <p:cNvGrpSpPr/>
            <p:nvPr/>
          </p:nvGrpSpPr>
          <p:grpSpPr>
            <a:xfrm>
              <a:off x="3990947" y="2816836"/>
              <a:ext cx="194194" cy="207487"/>
              <a:chOff x="6673854" y="2507796"/>
              <a:chExt cx="3493293" cy="3112295"/>
            </a:xfrm>
          </p:grpSpPr>
          <p:sp>
            <p:nvSpPr>
              <p:cNvPr id="997" name="Google Shape;99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98" name="Google Shape;99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99" name="Google Shape;99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00" name="Google Shape;1000;p49"/>
            <p:cNvGrpSpPr/>
            <p:nvPr/>
          </p:nvGrpSpPr>
          <p:grpSpPr>
            <a:xfrm>
              <a:off x="4090464" y="3228403"/>
              <a:ext cx="194195" cy="207487"/>
              <a:chOff x="6673854" y="2507796"/>
              <a:chExt cx="3493293" cy="3112295"/>
            </a:xfrm>
          </p:grpSpPr>
          <p:sp>
            <p:nvSpPr>
              <p:cNvPr id="1001" name="Google Shape;100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02" name="Google Shape;100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03" name="Google Shape;100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04" name="Google Shape;1004;p49"/>
            <p:cNvGrpSpPr/>
            <p:nvPr/>
          </p:nvGrpSpPr>
          <p:grpSpPr>
            <a:xfrm>
              <a:off x="4090464" y="3105688"/>
              <a:ext cx="194195" cy="207487"/>
              <a:chOff x="6673854" y="2507796"/>
              <a:chExt cx="3493293" cy="3112295"/>
            </a:xfrm>
          </p:grpSpPr>
          <p:sp>
            <p:nvSpPr>
              <p:cNvPr id="1005" name="Google Shape;100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06" name="Google Shape;100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07" name="Google Shape;100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08" name="Google Shape;1008;p49"/>
            <p:cNvGrpSpPr/>
            <p:nvPr/>
          </p:nvGrpSpPr>
          <p:grpSpPr>
            <a:xfrm>
              <a:off x="4090464" y="2982973"/>
              <a:ext cx="194195" cy="207487"/>
              <a:chOff x="6673854" y="2507796"/>
              <a:chExt cx="3493293" cy="3112295"/>
            </a:xfrm>
          </p:grpSpPr>
          <p:sp>
            <p:nvSpPr>
              <p:cNvPr id="1009" name="Google Shape;100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10" name="Google Shape;101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11" name="Google Shape;101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12" name="Google Shape;1012;p49"/>
            <p:cNvGrpSpPr/>
            <p:nvPr/>
          </p:nvGrpSpPr>
          <p:grpSpPr>
            <a:xfrm>
              <a:off x="4090177" y="2860946"/>
              <a:ext cx="194195" cy="207487"/>
              <a:chOff x="6673854" y="2507796"/>
              <a:chExt cx="3493293" cy="3112295"/>
            </a:xfrm>
          </p:grpSpPr>
          <p:sp>
            <p:nvSpPr>
              <p:cNvPr id="1013" name="Google Shape;101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14" name="Google Shape;101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15" name="Google Shape;101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16" name="Google Shape;1016;p49"/>
            <p:cNvGrpSpPr/>
            <p:nvPr/>
          </p:nvGrpSpPr>
          <p:grpSpPr>
            <a:xfrm>
              <a:off x="3696585" y="2570021"/>
              <a:ext cx="194195" cy="207488"/>
              <a:chOff x="6673852" y="2507796"/>
              <a:chExt cx="3493295" cy="3112292"/>
            </a:xfrm>
          </p:grpSpPr>
          <p:sp>
            <p:nvSpPr>
              <p:cNvPr id="1017" name="Google Shape;1017;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18" name="Google Shape;101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19" name="Google Shape;101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20" name="Google Shape;1020;p49"/>
            <p:cNvGrpSpPr/>
            <p:nvPr/>
          </p:nvGrpSpPr>
          <p:grpSpPr>
            <a:xfrm>
              <a:off x="3793681" y="2612037"/>
              <a:ext cx="194194" cy="207488"/>
              <a:chOff x="6673854" y="2507796"/>
              <a:chExt cx="3493293" cy="3112295"/>
            </a:xfrm>
          </p:grpSpPr>
          <p:sp>
            <p:nvSpPr>
              <p:cNvPr id="1021" name="Google Shape;102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22" name="Google Shape;102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23" name="Google Shape;102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24" name="Google Shape;1024;p49"/>
            <p:cNvGrpSpPr/>
            <p:nvPr/>
          </p:nvGrpSpPr>
          <p:grpSpPr>
            <a:xfrm>
              <a:off x="3890778" y="2654054"/>
              <a:ext cx="194194" cy="207488"/>
              <a:chOff x="6673854" y="2507796"/>
              <a:chExt cx="3493293" cy="3112295"/>
            </a:xfrm>
          </p:grpSpPr>
          <p:sp>
            <p:nvSpPr>
              <p:cNvPr id="1025" name="Google Shape;102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26" name="Google Shape;102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27" name="Google Shape;102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28" name="Google Shape;1028;p49"/>
            <p:cNvGrpSpPr/>
            <p:nvPr/>
          </p:nvGrpSpPr>
          <p:grpSpPr>
            <a:xfrm>
              <a:off x="3989348" y="2696314"/>
              <a:ext cx="194194" cy="207487"/>
              <a:chOff x="6673854" y="2507796"/>
              <a:chExt cx="3493293" cy="3112295"/>
            </a:xfrm>
          </p:grpSpPr>
          <p:sp>
            <p:nvSpPr>
              <p:cNvPr id="1029" name="Google Shape;102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30" name="Google Shape;103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31" name="Google Shape;103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32" name="Google Shape;1032;p49"/>
            <p:cNvGrpSpPr/>
            <p:nvPr/>
          </p:nvGrpSpPr>
          <p:grpSpPr>
            <a:xfrm>
              <a:off x="4088578" y="2740424"/>
              <a:ext cx="194195" cy="207487"/>
              <a:chOff x="6673854" y="2507796"/>
              <a:chExt cx="3493293" cy="3112295"/>
            </a:xfrm>
          </p:grpSpPr>
          <p:sp>
            <p:nvSpPr>
              <p:cNvPr id="1033" name="Google Shape;103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34" name="Google Shape;103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35" name="Google Shape;103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36" name="Google Shape;1036;p49"/>
            <p:cNvGrpSpPr/>
            <p:nvPr/>
          </p:nvGrpSpPr>
          <p:grpSpPr>
            <a:xfrm>
              <a:off x="3606839" y="3099903"/>
              <a:ext cx="194194" cy="207487"/>
              <a:chOff x="6673854" y="2507796"/>
              <a:chExt cx="3493293" cy="3112296"/>
            </a:xfrm>
          </p:grpSpPr>
          <p:sp>
            <p:nvSpPr>
              <p:cNvPr id="1037" name="Google Shape;103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38" name="Google Shape;103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39" name="Google Shape;103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40" name="Google Shape;1040;p49"/>
            <p:cNvGrpSpPr/>
            <p:nvPr/>
          </p:nvGrpSpPr>
          <p:grpSpPr>
            <a:xfrm>
              <a:off x="3703936" y="3141919"/>
              <a:ext cx="194194" cy="207487"/>
              <a:chOff x="6673854" y="2507796"/>
              <a:chExt cx="3493293" cy="3112296"/>
            </a:xfrm>
          </p:grpSpPr>
          <p:sp>
            <p:nvSpPr>
              <p:cNvPr id="1041" name="Google Shape;104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42" name="Google Shape;104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43" name="Google Shape;104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44" name="Google Shape;1044;p49"/>
            <p:cNvGrpSpPr/>
            <p:nvPr/>
          </p:nvGrpSpPr>
          <p:grpSpPr>
            <a:xfrm>
              <a:off x="3801033" y="3183936"/>
              <a:ext cx="194194" cy="207487"/>
              <a:chOff x="6673854" y="2507796"/>
              <a:chExt cx="3493293" cy="3112296"/>
            </a:xfrm>
          </p:grpSpPr>
          <p:sp>
            <p:nvSpPr>
              <p:cNvPr id="1045" name="Google Shape;104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46" name="Google Shape;104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47" name="Google Shape;104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48" name="Google Shape;1048;p49"/>
            <p:cNvGrpSpPr/>
            <p:nvPr/>
          </p:nvGrpSpPr>
          <p:grpSpPr>
            <a:xfrm>
              <a:off x="3606839" y="2977188"/>
              <a:ext cx="194194" cy="207487"/>
              <a:chOff x="6673854" y="2507796"/>
              <a:chExt cx="3493293" cy="3112296"/>
            </a:xfrm>
          </p:grpSpPr>
          <p:sp>
            <p:nvSpPr>
              <p:cNvPr id="1049" name="Google Shape;104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50" name="Google Shape;105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51" name="Google Shape;105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52" name="Google Shape;1052;p49"/>
            <p:cNvGrpSpPr/>
            <p:nvPr/>
          </p:nvGrpSpPr>
          <p:grpSpPr>
            <a:xfrm>
              <a:off x="3703936" y="3019204"/>
              <a:ext cx="194194" cy="207487"/>
              <a:chOff x="6673854" y="2507796"/>
              <a:chExt cx="3493293" cy="3112296"/>
            </a:xfrm>
          </p:grpSpPr>
          <p:sp>
            <p:nvSpPr>
              <p:cNvPr id="1053" name="Google Shape;105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54" name="Google Shape;105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55" name="Google Shape;105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56" name="Google Shape;1056;p49"/>
            <p:cNvGrpSpPr/>
            <p:nvPr/>
          </p:nvGrpSpPr>
          <p:grpSpPr>
            <a:xfrm>
              <a:off x="3801033" y="3061221"/>
              <a:ext cx="194194" cy="207487"/>
              <a:chOff x="6673854" y="2507796"/>
              <a:chExt cx="3493293" cy="3112296"/>
            </a:xfrm>
          </p:grpSpPr>
          <p:sp>
            <p:nvSpPr>
              <p:cNvPr id="1057" name="Google Shape;105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58" name="Google Shape;105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59" name="Google Shape;105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60" name="Google Shape;1060;p49"/>
            <p:cNvGrpSpPr/>
            <p:nvPr/>
          </p:nvGrpSpPr>
          <p:grpSpPr>
            <a:xfrm>
              <a:off x="3606839" y="2854474"/>
              <a:ext cx="194194" cy="207487"/>
              <a:chOff x="6673852" y="2507796"/>
              <a:chExt cx="3493295" cy="3112291"/>
            </a:xfrm>
          </p:grpSpPr>
          <p:sp>
            <p:nvSpPr>
              <p:cNvPr id="1061" name="Google Shape;1061;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62" name="Google Shape;1062;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63" name="Google Shape;1063;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64" name="Google Shape;1064;p49"/>
            <p:cNvGrpSpPr/>
            <p:nvPr/>
          </p:nvGrpSpPr>
          <p:grpSpPr>
            <a:xfrm>
              <a:off x="3703936" y="2896490"/>
              <a:ext cx="194194" cy="207487"/>
              <a:chOff x="6673854" y="2507796"/>
              <a:chExt cx="3493293" cy="3112296"/>
            </a:xfrm>
          </p:grpSpPr>
          <p:sp>
            <p:nvSpPr>
              <p:cNvPr id="1065" name="Google Shape;106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66" name="Google Shape;106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67" name="Google Shape;106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68" name="Google Shape;1068;p49"/>
            <p:cNvGrpSpPr/>
            <p:nvPr/>
          </p:nvGrpSpPr>
          <p:grpSpPr>
            <a:xfrm>
              <a:off x="3801033" y="2938507"/>
              <a:ext cx="194194" cy="207487"/>
              <a:chOff x="6673854" y="2507796"/>
              <a:chExt cx="3493293" cy="3112296"/>
            </a:xfrm>
          </p:grpSpPr>
          <p:sp>
            <p:nvSpPr>
              <p:cNvPr id="1069" name="Google Shape;106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70" name="Google Shape;107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71" name="Google Shape;107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72" name="Google Shape;1072;p49"/>
            <p:cNvGrpSpPr/>
            <p:nvPr/>
          </p:nvGrpSpPr>
          <p:grpSpPr>
            <a:xfrm>
              <a:off x="3606552" y="2732447"/>
              <a:ext cx="194195" cy="207488"/>
              <a:chOff x="6673852" y="2507796"/>
              <a:chExt cx="3493295" cy="3112292"/>
            </a:xfrm>
          </p:grpSpPr>
          <p:sp>
            <p:nvSpPr>
              <p:cNvPr id="1073" name="Google Shape;1073;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74" name="Google Shape;107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75" name="Google Shape;107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76" name="Google Shape;1076;p49"/>
            <p:cNvGrpSpPr/>
            <p:nvPr/>
          </p:nvGrpSpPr>
          <p:grpSpPr>
            <a:xfrm>
              <a:off x="3703648" y="2774463"/>
              <a:ext cx="194194" cy="207488"/>
              <a:chOff x="6673854" y="2507796"/>
              <a:chExt cx="3493293" cy="3112295"/>
            </a:xfrm>
          </p:grpSpPr>
          <p:sp>
            <p:nvSpPr>
              <p:cNvPr id="1077" name="Google Shape;107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78" name="Google Shape;107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79" name="Google Shape;107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80" name="Google Shape;1080;p49"/>
            <p:cNvGrpSpPr/>
            <p:nvPr/>
          </p:nvGrpSpPr>
          <p:grpSpPr>
            <a:xfrm>
              <a:off x="3800745" y="2816480"/>
              <a:ext cx="194194" cy="207488"/>
              <a:chOff x="6673854" y="2507796"/>
              <a:chExt cx="3493293" cy="3112295"/>
            </a:xfrm>
          </p:grpSpPr>
          <p:sp>
            <p:nvSpPr>
              <p:cNvPr id="1081" name="Google Shape;108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82" name="Google Shape;108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83" name="Google Shape;108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84" name="Google Shape;1084;p49"/>
            <p:cNvGrpSpPr/>
            <p:nvPr/>
          </p:nvGrpSpPr>
          <p:grpSpPr>
            <a:xfrm>
              <a:off x="3899602" y="3226196"/>
              <a:ext cx="194194" cy="207487"/>
              <a:chOff x="6673854" y="2507796"/>
              <a:chExt cx="3493293" cy="3112295"/>
            </a:xfrm>
          </p:grpSpPr>
          <p:sp>
            <p:nvSpPr>
              <p:cNvPr id="1085" name="Google Shape;108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86" name="Google Shape;108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87" name="Google Shape;108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88" name="Google Shape;1088;p49"/>
            <p:cNvGrpSpPr/>
            <p:nvPr/>
          </p:nvGrpSpPr>
          <p:grpSpPr>
            <a:xfrm>
              <a:off x="3899602" y="3103481"/>
              <a:ext cx="194194" cy="207487"/>
              <a:chOff x="6673854" y="2507796"/>
              <a:chExt cx="3493293" cy="3112295"/>
            </a:xfrm>
          </p:grpSpPr>
          <p:sp>
            <p:nvSpPr>
              <p:cNvPr id="1089" name="Google Shape;108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90" name="Google Shape;109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91" name="Google Shape;109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92" name="Google Shape;1092;p49"/>
            <p:cNvGrpSpPr/>
            <p:nvPr/>
          </p:nvGrpSpPr>
          <p:grpSpPr>
            <a:xfrm>
              <a:off x="3899602" y="2980767"/>
              <a:ext cx="194194" cy="207487"/>
              <a:chOff x="6673854" y="2507796"/>
              <a:chExt cx="3493293" cy="3112295"/>
            </a:xfrm>
          </p:grpSpPr>
          <p:sp>
            <p:nvSpPr>
              <p:cNvPr id="1093" name="Google Shape;109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94" name="Google Shape;109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95" name="Google Shape;109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96" name="Google Shape;1096;p49"/>
            <p:cNvGrpSpPr/>
            <p:nvPr/>
          </p:nvGrpSpPr>
          <p:grpSpPr>
            <a:xfrm>
              <a:off x="3899316" y="2858740"/>
              <a:ext cx="194194" cy="207487"/>
              <a:chOff x="6673854" y="2507796"/>
              <a:chExt cx="3493293" cy="3112295"/>
            </a:xfrm>
          </p:grpSpPr>
          <p:sp>
            <p:nvSpPr>
              <p:cNvPr id="1097" name="Google Shape;109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98" name="Google Shape;109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99" name="Google Shape;109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100" name="Google Shape;1100;p49"/>
            <p:cNvGrpSpPr/>
            <p:nvPr/>
          </p:nvGrpSpPr>
          <p:grpSpPr>
            <a:xfrm>
              <a:off x="3998832" y="3270307"/>
              <a:ext cx="194195" cy="207487"/>
              <a:chOff x="6673854" y="2507796"/>
              <a:chExt cx="3493293" cy="3112295"/>
            </a:xfrm>
          </p:grpSpPr>
          <p:sp>
            <p:nvSpPr>
              <p:cNvPr id="1101" name="Google Shape;110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02" name="Google Shape;110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03" name="Google Shape;110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104" name="Google Shape;1104;p49"/>
            <p:cNvGrpSpPr/>
            <p:nvPr/>
          </p:nvGrpSpPr>
          <p:grpSpPr>
            <a:xfrm>
              <a:off x="3998832" y="3147591"/>
              <a:ext cx="194195" cy="207487"/>
              <a:chOff x="6673854" y="2507796"/>
              <a:chExt cx="3493293" cy="3112295"/>
            </a:xfrm>
          </p:grpSpPr>
          <p:sp>
            <p:nvSpPr>
              <p:cNvPr id="1105" name="Google Shape;110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06" name="Google Shape;110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07" name="Google Shape;110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108" name="Google Shape;1108;p49"/>
            <p:cNvGrpSpPr/>
            <p:nvPr/>
          </p:nvGrpSpPr>
          <p:grpSpPr>
            <a:xfrm>
              <a:off x="3998832" y="3024877"/>
              <a:ext cx="194195" cy="207487"/>
              <a:chOff x="6673854" y="2507796"/>
              <a:chExt cx="3493293" cy="3112295"/>
            </a:xfrm>
          </p:grpSpPr>
          <p:sp>
            <p:nvSpPr>
              <p:cNvPr id="1109" name="Google Shape;110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10" name="Google Shape;111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11" name="Google Shape;111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112" name="Google Shape;1112;p49"/>
            <p:cNvGrpSpPr/>
            <p:nvPr/>
          </p:nvGrpSpPr>
          <p:grpSpPr>
            <a:xfrm>
              <a:off x="3998546" y="2902850"/>
              <a:ext cx="194195" cy="207487"/>
              <a:chOff x="6673854" y="2507796"/>
              <a:chExt cx="3493293" cy="3112295"/>
            </a:xfrm>
          </p:grpSpPr>
          <p:sp>
            <p:nvSpPr>
              <p:cNvPr id="1113" name="Google Shape;111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14" name="Google Shape;111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15" name="Google Shape;111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116" name="Google Shape;1116;p49"/>
            <p:cNvGrpSpPr/>
            <p:nvPr/>
          </p:nvGrpSpPr>
          <p:grpSpPr>
            <a:xfrm>
              <a:off x="3604953" y="2611924"/>
              <a:ext cx="194195" cy="207488"/>
              <a:chOff x="6673852" y="2507796"/>
              <a:chExt cx="3493295" cy="3112292"/>
            </a:xfrm>
          </p:grpSpPr>
          <p:sp>
            <p:nvSpPr>
              <p:cNvPr id="1117" name="Google Shape;1117;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18" name="Google Shape;111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19" name="Google Shape;111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120" name="Google Shape;1120;p49"/>
            <p:cNvGrpSpPr/>
            <p:nvPr/>
          </p:nvGrpSpPr>
          <p:grpSpPr>
            <a:xfrm>
              <a:off x="3702049" y="2653940"/>
              <a:ext cx="194194" cy="207488"/>
              <a:chOff x="6673854" y="2507796"/>
              <a:chExt cx="3493293" cy="3112295"/>
            </a:xfrm>
          </p:grpSpPr>
          <p:sp>
            <p:nvSpPr>
              <p:cNvPr id="1121" name="Google Shape;112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22" name="Google Shape;112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23" name="Google Shape;112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124" name="Google Shape;1124;p49"/>
            <p:cNvGrpSpPr/>
            <p:nvPr/>
          </p:nvGrpSpPr>
          <p:grpSpPr>
            <a:xfrm>
              <a:off x="3799147" y="2695957"/>
              <a:ext cx="194194" cy="207488"/>
              <a:chOff x="6673854" y="2507796"/>
              <a:chExt cx="3493293" cy="3112295"/>
            </a:xfrm>
          </p:grpSpPr>
          <p:sp>
            <p:nvSpPr>
              <p:cNvPr id="1125" name="Google Shape;112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26" name="Google Shape;112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27" name="Google Shape;112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128" name="Google Shape;1128;p49"/>
            <p:cNvGrpSpPr/>
            <p:nvPr/>
          </p:nvGrpSpPr>
          <p:grpSpPr>
            <a:xfrm>
              <a:off x="3897717" y="2738217"/>
              <a:ext cx="194194" cy="207487"/>
              <a:chOff x="6673854" y="2507796"/>
              <a:chExt cx="3493293" cy="3112295"/>
            </a:xfrm>
          </p:grpSpPr>
          <p:sp>
            <p:nvSpPr>
              <p:cNvPr id="1129" name="Google Shape;112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30" name="Google Shape;113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31" name="Google Shape;113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132" name="Google Shape;1132;p49"/>
            <p:cNvGrpSpPr/>
            <p:nvPr/>
          </p:nvGrpSpPr>
          <p:grpSpPr>
            <a:xfrm>
              <a:off x="3996947" y="2782327"/>
              <a:ext cx="194195" cy="207487"/>
              <a:chOff x="6673854" y="2507796"/>
              <a:chExt cx="3493293" cy="3112295"/>
            </a:xfrm>
          </p:grpSpPr>
          <p:sp>
            <p:nvSpPr>
              <p:cNvPr id="1133" name="Google Shape;113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34" name="Google Shape;113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35" name="Google Shape;113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sp>
          <p:nvSpPr>
            <p:cNvPr id="1136" name="Google Shape;1136;p49"/>
            <p:cNvSpPr/>
            <p:nvPr/>
          </p:nvSpPr>
          <p:spPr>
            <a:xfrm>
              <a:off x="3515207" y="3183823"/>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37" name="Google Shape;1137;p49"/>
            <p:cNvSpPr/>
            <p:nvPr/>
          </p:nvSpPr>
          <p:spPr>
            <a:xfrm>
              <a:off x="3612680" y="3184563"/>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38" name="Google Shape;1138;p49"/>
            <p:cNvSpPr/>
            <p:nvPr/>
          </p:nvSpPr>
          <p:spPr>
            <a:xfrm>
              <a:off x="3515252" y="3141807"/>
              <a:ext cx="194150" cy="84667"/>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39" name="Google Shape;1139;p49"/>
            <p:cNvSpPr/>
            <p:nvPr/>
          </p:nvSpPr>
          <p:spPr>
            <a:xfrm>
              <a:off x="3612305" y="3225839"/>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40" name="Google Shape;1140;p49"/>
            <p:cNvSpPr/>
            <p:nvPr/>
          </p:nvSpPr>
          <p:spPr>
            <a:xfrm>
              <a:off x="3709777" y="3226579"/>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41" name="Google Shape;1141;p49"/>
            <p:cNvSpPr/>
            <p:nvPr/>
          </p:nvSpPr>
          <p:spPr>
            <a:xfrm>
              <a:off x="3612349" y="3183823"/>
              <a:ext cx="194150" cy="84667"/>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42" name="Google Shape;1142;p49"/>
            <p:cNvSpPr/>
            <p:nvPr/>
          </p:nvSpPr>
          <p:spPr>
            <a:xfrm>
              <a:off x="3709401" y="3267856"/>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43" name="Google Shape;1143;p49"/>
            <p:cNvSpPr/>
            <p:nvPr/>
          </p:nvSpPr>
          <p:spPr>
            <a:xfrm>
              <a:off x="3806874" y="3268596"/>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44" name="Google Shape;1144;p49"/>
            <p:cNvSpPr/>
            <p:nvPr/>
          </p:nvSpPr>
          <p:spPr>
            <a:xfrm>
              <a:off x="3709446" y="3225840"/>
              <a:ext cx="194150" cy="84667"/>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45" name="Google Shape;1145;p49"/>
            <p:cNvSpPr/>
            <p:nvPr/>
          </p:nvSpPr>
          <p:spPr>
            <a:xfrm>
              <a:off x="3515207" y="3061108"/>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46" name="Google Shape;1146;p49"/>
            <p:cNvSpPr/>
            <p:nvPr/>
          </p:nvSpPr>
          <p:spPr>
            <a:xfrm>
              <a:off x="3612680" y="3061849"/>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47" name="Google Shape;1147;p49"/>
            <p:cNvSpPr/>
            <p:nvPr/>
          </p:nvSpPr>
          <p:spPr>
            <a:xfrm>
              <a:off x="3515252" y="3019092"/>
              <a:ext cx="194150" cy="84667"/>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48" name="Google Shape;1148;p49"/>
            <p:cNvSpPr/>
            <p:nvPr/>
          </p:nvSpPr>
          <p:spPr>
            <a:xfrm>
              <a:off x="3612305" y="3103124"/>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49" name="Google Shape;1149;p49"/>
            <p:cNvSpPr/>
            <p:nvPr/>
          </p:nvSpPr>
          <p:spPr>
            <a:xfrm>
              <a:off x="3709777" y="3103865"/>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50" name="Google Shape;1150;p49"/>
            <p:cNvSpPr/>
            <p:nvPr/>
          </p:nvSpPr>
          <p:spPr>
            <a:xfrm>
              <a:off x="3612349" y="3061108"/>
              <a:ext cx="194150" cy="84667"/>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51" name="Google Shape;1151;p49"/>
            <p:cNvSpPr/>
            <p:nvPr/>
          </p:nvSpPr>
          <p:spPr>
            <a:xfrm>
              <a:off x="3709401" y="3145141"/>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52" name="Google Shape;1152;p49"/>
            <p:cNvSpPr/>
            <p:nvPr/>
          </p:nvSpPr>
          <p:spPr>
            <a:xfrm>
              <a:off x="3806874" y="3145882"/>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53" name="Google Shape;1153;p49"/>
            <p:cNvSpPr/>
            <p:nvPr/>
          </p:nvSpPr>
          <p:spPr>
            <a:xfrm>
              <a:off x="3709446" y="3103125"/>
              <a:ext cx="194150" cy="84667"/>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54" name="Google Shape;1154;p49"/>
            <p:cNvSpPr/>
            <p:nvPr/>
          </p:nvSpPr>
          <p:spPr>
            <a:xfrm>
              <a:off x="3515207" y="2938394"/>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55" name="Google Shape;1155;p49"/>
            <p:cNvSpPr/>
            <p:nvPr/>
          </p:nvSpPr>
          <p:spPr>
            <a:xfrm>
              <a:off x="3612680" y="2939135"/>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56" name="Google Shape;1156;p49"/>
            <p:cNvSpPr/>
            <p:nvPr/>
          </p:nvSpPr>
          <p:spPr>
            <a:xfrm>
              <a:off x="3515252" y="2896378"/>
              <a:ext cx="194150"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57" name="Google Shape;1157;p49"/>
            <p:cNvSpPr/>
            <p:nvPr/>
          </p:nvSpPr>
          <p:spPr>
            <a:xfrm>
              <a:off x="3612305" y="2980410"/>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58" name="Google Shape;1158;p49"/>
            <p:cNvSpPr/>
            <p:nvPr/>
          </p:nvSpPr>
          <p:spPr>
            <a:xfrm>
              <a:off x="3709777" y="2981151"/>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59" name="Google Shape;1159;p49"/>
            <p:cNvSpPr/>
            <p:nvPr/>
          </p:nvSpPr>
          <p:spPr>
            <a:xfrm>
              <a:off x="3612349" y="2938394"/>
              <a:ext cx="194150" cy="84667"/>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60" name="Google Shape;1160;p49"/>
            <p:cNvSpPr/>
            <p:nvPr/>
          </p:nvSpPr>
          <p:spPr>
            <a:xfrm>
              <a:off x="3709401" y="3022426"/>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61" name="Google Shape;1161;p49"/>
            <p:cNvSpPr/>
            <p:nvPr/>
          </p:nvSpPr>
          <p:spPr>
            <a:xfrm>
              <a:off x="3806874" y="3023167"/>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62" name="Google Shape;1162;p49"/>
            <p:cNvSpPr/>
            <p:nvPr/>
          </p:nvSpPr>
          <p:spPr>
            <a:xfrm>
              <a:off x="3709446" y="2980410"/>
              <a:ext cx="194150" cy="84667"/>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63" name="Google Shape;1163;p49"/>
            <p:cNvSpPr/>
            <p:nvPr/>
          </p:nvSpPr>
          <p:spPr>
            <a:xfrm>
              <a:off x="3514921" y="2816367"/>
              <a:ext cx="98090" cy="165472"/>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64" name="Google Shape;1164;p49"/>
            <p:cNvSpPr/>
            <p:nvPr/>
          </p:nvSpPr>
          <p:spPr>
            <a:xfrm>
              <a:off x="3612393" y="2817108"/>
              <a:ext cx="96722" cy="16467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65" name="Google Shape;1165;p49"/>
            <p:cNvSpPr/>
            <p:nvPr/>
          </p:nvSpPr>
          <p:spPr>
            <a:xfrm>
              <a:off x="3514965" y="2774351"/>
              <a:ext cx="194151"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66" name="Google Shape;1166;p49"/>
            <p:cNvSpPr/>
            <p:nvPr/>
          </p:nvSpPr>
          <p:spPr>
            <a:xfrm>
              <a:off x="3612017" y="2858383"/>
              <a:ext cx="98090" cy="165472"/>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67" name="Google Shape;1167;p49"/>
            <p:cNvSpPr/>
            <p:nvPr/>
          </p:nvSpPr>
          <p:spPr>
            <a:xfrm>
              <a:off x="3709489" y="2859124"/>
              <a:ext cx="96722" cy="16467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68" name="Google Shape;1168;p49"/>
            <p:cNvSpPr/>
            <p:nvPr/>
          </p:nvSpPr>
          <p:spPr>
            <a:xfrm>
              <a:off x="3612061" y="2816367"/>
              <a:ext cx="194150"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69" name="Google Shape;1169;p49"/>
            <p:cNvSpPr/>
            <p:nvPr/>
          </p:nvSpPr>
          <p:spPr>
            <a:xfrm>
              <a:off x="3709114" y="2900400"/>
              <a:ext cx="98090" cy="165472"/>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70" name="Google Shape;1170;p49"/>
            <p:cNvSpPr/>
            <p:nvPr/>
          </p:nvSpPr>
          <p:spPr>
            <a:xfrm>
              <a:off x="3806586" y="2901141"/>
              <a:ext cx="96722" cy="16467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71" name="Google Shape;1171;p49"/>
            <p:cNvSpPr/>
            <p:nvPr/>
          </p:nvSpPr>
          <p:spPr>
            <a:xfrm>
              <a:off x="3709158" y="2858384"/>
              <a:ext cx="194150"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72" name="Google Shape;1172;p49"/>
            <p:cNvSpPr/>
            <p:nvPr/>
          </p:nvSpPr>
          <p:spPr>
            <a:xfrm>
              <a:off x="3807971" y="3310116"/>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73" name="Google Shape;1173;p49"/>
            <p:cNvSpPr/>
            <p:nvPr/>
          </p:nvSpPr>
          <p:spPr>
            <a:xfrm>
              <a:off x="3905443" y="3310856"/>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74" name="Google Shape;1174;p49"/>
            <p:cNvSpPr/>
            <p:nvPr/>
          </p:nvSpPr>
          <p:spPr>
            <a:xfrm>
              <a:off x="3808015" y="3268100"/>
              <a:ext cx="194150"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75" name="Google Shape;1175;p49"/>
            <p:cNvSpPr/>
            <p:nvPr/>
          </p:nvSpPr>
          <p:spPr>
            <a:xfrm>
              <a:off x="3807971" y="3187401"/>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76" name="Google Shape;1176;p49"/>
            <p:cNvSpPr/>
            <p:nvPr/>
          </p:nvSpPr>
          <p:spPr>
            <a:xfrm>
              <a:off x="3905443" y="3188142"/>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77" name="Google Shape;1177;p49"/>
            <p:cNvSpPr/>
            <p:nvPr/>
          </p:nvSpPr>
          <p:spPr>
            <a:xfrm>
              <a:off x="3808015" y="3145385"/>
              <a:ext cx="194150"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78" name="Google Shape;1178;p49"/>
            <p:cNvSpPr/>
            <p:nvPr/>
          </p:nvSpPr>
          <p:spPr>
            <a:xfrm>
              <a:off x="3807971" y="3064686"/>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79" name="Google Shape;1179;p49"/>
            <p:cNvSpPr/>
            <p:nvPr/>
          </p:nvSpPr>
          <p:spPr>
            <a:xfrm>
              <a:off x="3905443" y="3065427"/>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80" name="Google Shape;1180;p49"/>
            <p:cNvSpPr/>
            <p:nvPr/>
          </p:nvSpPr>
          <p:spPr>
            <a:xfrm>
              <a:off x="3808015" y="3022670"/>
              <a:ext cx="194150"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81" name="Google Shape;1181;p49"/>
            <p:cNvSpPr/>
            <p:nvPr/>
          </p:nvSpPr>
          <p:spPr>
            <a:xfrm>
              <a:off x="3807684" y="2942660"/>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82" name="Google Shape;1182;p49"/>
            <p:cNvSpPr/>
            <p:nvPr/>
          </p:nvSpPr>
          <p:spPr>
            <a:xfrm>
              <a:off x="3905157" y="2943400"/>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83" name="Google Shape;1183;p49"/>
            <p:cNvSpPr/>
            <p:nvPr/>
          </p:nvSpPr>
          <p:spPr>
            <a:xfrm>
              <a:off x="3807729" y="2900644"/>
              <a:ext cx="194150"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84" name="Google Shape;1184;p49"/>
            <p:cNvSpPr/>
            <p:nvPr/>
          </p:nvSpPr>
          <p:spPr>
            <a:xfrm>
              <a:off x="3907201" y="3354227"/>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85" name="Google Shape;1185;p49"/>
            <p:cNvSpPr/>
            <p:nvPr/>
          </p:nvSpPr>
          <p:spPr>
            <a:xfrm>
              <a:off x="4004673" y="3354967"/>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86" name="Google Shape;1186;p49"/>
            <p:cNvSpPr/>
            <p:nvPr/>
          </p:nvSpPr>
          <p:spPr>
            <a:xfrm>
              <a:off x="3907245" y="3312211"/>
              <a:ext cx="194151"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87" name="Google Shape;1187;p49"/>
            <p:cNvSpPr/>
            <p:nvPr/>
          </p:nvSpPr>
          <p:spPr>
            <a:xfrm>
              <a:off x="3907201" y="3231511"/>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88" name="Google Shape;1188;p49"/>
            <p:cNvSpPr/>
            <p:nvPr/>
          </p:nvSpPr>
          <p:spPr>
            <a:xfrm>
              <a:off x="4004673" y="3232252"/>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89" name="Google Shape;1189;p49"/>
            <p:cNvSpPr/>
            <p:nvPr/>
          </p:nvSpPr>
          <p:spPr>
            <a:xfrm>
              <a:off x="3907245" y="3189495"/>
              <a:ext cx="194151"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90" name="Google Shape;1190;p49"/>
            <p:cNvSpPr/>
            <p:nvPr/>
          </p:nvSpPr>
          <p:spPr>
            <a:xfrm>
              <a:off x="3907201" y="3108797"/>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91" name="Google Shape;1191;p49"/>
            <p:cNvSpPr/>
            <p:nvPr/>
          </p:nvSpPr>
          <p:spPr>
            <a:xfrm>
              <a:off x="4004673" y="3109537"/>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92" name="Google Shape;1192;p49"/>
            <p:cNvSpPr/>
            <p:nvPr/>
          </p:nvSpPr>
          <p:spPr>
            <a:xfrm>
              <a:off x="3907245" y="3066780"/>
              <a:ext cx="194151"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93" name="Google Shape;1193;p49"/>
            <p:cNvSpPr/>
            <p:nvPr/>
          </p:nvSpPr>
          <p:spPr>
            <a:xfrm>
              <a:off x="3906914" y="2986770"/>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94" name="Google Shape;1194;p49"/>
            <p:cNvSpPr/>
            <p:nvPr/>
          </p:nvSpPr>
          <p:spPr>
            <a:xfrm>
              <a:off x="4004387" y="2987510"/>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95" name="Google Shape;1195;p49"/>
            <p:cNvSpPr/>
            <p:nvPr/>
          </p:nvSpPr>
          <p:spPr>
            <a:xfrm>
              <a:off x="3906959" y="2944754"/>
              <a:ext cx="194151"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96" name="Google Shape;1196;p49"/>
            <p:cNvSpPr/>
            <p:nvPr/>
          </p:nvSpPr>
          <p:spPr>
            <a:xfrm>
              <a:off x="3513322" y="2695844"/>
              <a:ext cx="98090" cy="165472"/>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97" name="Google Shape;1197;p49"/>
            <p:cNvSpPr/>
            <p:nvPr/>
          </p:nvSpPr>
          <p:spPr>
            <a:xfrm>
              <a:off x="3610794" y="2696585"/>
              <a:ext cx="96722" cy="16467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98" name="Google Shape;1198;p49"/>
            <p:cNvSpPr/>
            <p:nvPr/>
          </p:nvSpPr>
          <p:spPr>
            <a:xfrm>
              <a:off x="3513366" y="2653828"/>
              <a:ext cx="194151"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99" name="Google Shape;1199;p49"/>
            <p:cNvSpPr/>
            <p:nvPr/>
          </p:nvSpPr>
          <p:spPr>
            <a:xfrm>
              <a:off x="3610418" y="2737860"/>
              <a:ext cx="98090" cy="165472"/>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00" name="Google Shape;1200;p49"/>
            <p:cNvSpPr/>
            <p:nvPr/>
          </p:nvSpPr>
          <p:spPr>
            <a:xfrm>
              <a:off x="3707890" y="2738602"/>
              <a:ext cx="96722" cy="16467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01" name="Google Shape;1201;p49"/>
            <p:cNvSpPr/>
            <p:nvPr/>
          </p:nvSpPr>
          <p:spPr>
            <a:xfrm>
              <a:off x="3610462" y="2695844"/>
              <a:ext cx="194150"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02" name="Google Shape;1202;p49"/>
            <p:cNvSpPr/>
            <p:nvPr/>
          </p:nvSpPr>
          <p:spPr>
            <a:xfrm>
              <a:off x="3707515" y="2779877"/>
              <a:ext cx="98090" cy="165472"/>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03" name="Google Shape;1203;p49"/>
            <p:cNvSpPr/>
            <p:nvPr/>
          </p:nvSpPr>
          <p:spPr>
            <a:xfrm>
              <a:off x="3804987" y="2780618"/>
              <a:ext cx="96722" cy="16467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04" name="Google Shape;1204;p49"/>
            <p:cNvSpPr/>
            <p:nvPr/>
          </p:nvSpPr>
          <p:spPr>
            <a:xfrm>
              <a:off x="3707559" y="2737861"/>
              <a:ext cx="194151"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05" name="Google Shape;1205;p49"/>
            <p:cNvSpPr/>
            <p:nvPr/>
          </p:nvSpPr>
          <p:spPr>
            <a:xfrm>
              <a:off x="3806086" y="2822137"/>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06" name="Google Shape;1206;p49"/>
            <p:cNvSpPr/>
            <p:nvPr/>
          </p:nvSpPr>
          <p:spPr>
            <a:xfrm>
              <a:off x="3903558" y="2822878"/>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07" name="Google Shape;1207;p49"/>
            <p:cNvSpPr/>
            <p:nvPr/>
          </p:nvSpPr>
          <p:spPr>
            <a:xfrm>
              <a:off x="3806130" y="2780121"/>
              <a:ext cx="194150"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08" name="Google Shape;1208;p49"/>
            <p:cNvSpPr/>
            <p:nvPr/>
          </p:nvSpPr>
          <p:spPr>
            <a:xfrm>
              <a:off x="3905316" y="2866247"/>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09" name="Google Shape;1209;p49"/>
            <p:cNvSpPr/>
            <p:nvPr/>
          </p:nvSpPr>
          <p:spPr>
            <a:xfrm>
              <a:off x="4002788" y="2866988"/>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10" name="Google Shape;1210;p49"/>
            <p:cNvSpPr/>
            <p:nvPr/>
          </p:nvSpPr>
          <p:spPr>
            <a:xfrm>
              <a:off x="3905360" y="2824231"/>
              <a:ext cx="194151"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sp>
        <p:nvSpPr>
          <p:cNvPr id="1211" name="Google Shape;1211;p49"/>
          <p:cNvSpPr/>
          <p:nvPr/>
        </p:nvSpPr>
        <p:spPr>
          <a:xfrm>
            <a:off x="7210564" y="3713012"/>
            <a:ext cx="1084540" cy="327242"/>
          </a:xfrm>
          <a:prstGeom prst="homePlate">
            <a:avLst>
              <a:gd name="adj" fmla="val 50000"/>
            </a:avLst>
          </a:prstGeom>
          <a:solidFill>
            <a:srgbClr val="FFFFFF">
              <a:alpha val="80000"/>
            </a:srgbClr>
          </a:solidFill>
          <a:ln w="9525" cap="flat" cmpd="sng">
            <a:solidFill>
              <a:srgbClr val="3F3F3F"/>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95959"/>
              </a:buClr>
              <a:buSzPts val="800"/>
              <a:buFont typeface="Century Gothic"/>
              <a:buNone/>
            </a:pPr>
            <a:r>
              <a:rPr lang="en-US" sz="800" b="1" i="0" u="none" strike="noStrike" cap="none">
                <a:solidFill>
                  <a:srgbClr val="595959"/>
                </a:solidFill>
                <a:latin typeface="Century Gothic"/>
                <a:ea typeface="Century Gothic"/>
                <a:cs typeface="Century Gothic"/>
                <a:sym typeface="Century Gothic"/>
              </a:rPr>
              <a:t>Discover Current </a:t>
            </a:r>
            <a:br>
              <a:rPr lang="en-US" sz="800" b="1" i="0" u="none" strike="noStrike" cap="none">
                <a:solidFill>
                  <a:srgbClr val="595959"/>
                </a:solidFill>
                <a:latin typeface="Century Gothic"/>
                <a:ea typeface="Century Gothic"/>
                <a:cs typeface="Century Gothic"/>
                <a:sym typeface="Century Gothic"/>
              </a:rPr>
            </a:br>
            <a:r>
              <a:rPr lang="en-US" sz="800" b="1" i="0" u="none" strike="noStrike" cap="none">
                <a:solidFill>
                  <a:srgbClr val="595959"/>
                </a:solidFill>
                <a:latin typeface="Century Gothic"/>
                <a:ea typeface="Century Gothic"/>
                <a:cs typeface="Century Gothic"/>
                <a:sym typeface="Century Gothic"/>
              </a:rPr>
              <a:t>State Op Model</a:t>
            </a:r>
            <a:endParaRPr sz="1400" b="0" i="0" u="none" strike="noStrike" cap="none">
              <a:solidFill>
                <a:srgbClr val="000000"/>
              </a:solidFill>
              <a:latin typeface="Arial"/>
              <a:ea typeface="Arial"/>
              <a:cs typeface="Arial"/>
              <a:sym typeface="Arial"/>
            </a:endParaRPr>
          </a:p>
        </p:txBody>
      </p:sp>
      <p:grpSp>
        <p:nvGrpSpPr>
          <p:cNvPr id="1212" name="Google Shape;1212;p49"/>
          <p:cNvGrpSpPr/>
          <p:nvPr/>
        </p:nvGrpSpPr>
        <p:grpSpPr>
          <a:xfrm>
            <a:off x="9011636" y="3461121"/>
            <a:ext cx="411826" cy="690369"/>
            <a:chOff x="6168572" y="2341066"/>
            <a:chExt cx="2003150" cy="2340838"/>
          </a:xfrm>
        </p:grpSpPr>
        <p:grpSp>
          <p:nvGrpSpPr>
            <p:cNvPr id="1213" name="Google Shape;1213;p49"/>
            <p:cNvGrpSpPr/>
            <p:nvPr/>
          </p:nvGrpSpPr>
          <p:grpSpPr>
            <a:xfrm>
              <a:off x="6174994" y="3660293"/>
              <a:ext cx="661481" cy="560933"/>
              <a:chOff x="6673854" y="2507796"/>
              <a:chExt cx="3493293" cy="3112296"/>
            </a:xfrm>
          </p:grpSpPr>
          <p:sp>
            <p:nvSpPr>
              <p:cNvPr id="1214" name="Google Shape;1214;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15" name="Google Shape;1215;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16" name="Google Shape;1216;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17" name="Google Shape;1217;p49"/>
            <p:cNvGrpSpPr/>
            <p:nvPr/>
          </p:nvGrpSpPr>
          <p:grpSpPr>
            <a:xfrm>
              <a:off x="6505735" y="3773882"/>
              <a:ext cx="661481" cy="560933"/>
              <a:chOff x="6673854" y="2507796"/>
              <a:chExt cx="3493293" cy="3112296"/>
            </a:xfrm>
          </p:grpSpPr>
          <p:sp>
            <p:nvSpPr>
              <p:cNvPr id="1218" name="Google Shape;1218;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19" name="Google Shape;1219;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20" name="Google Shape;1220;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21" name="Google Shape;1221;p49"/>
            <p:cNvGrpSpPr/>
            <p:nvPr/>
          </p:nvGrpSpPr>
          <p:grpSpPr>
            <a:xfrm>
              <a:off x="6836476" y="3887471"/>
              <a:ext cx="661481" cy="560933"/>
              <a:chOff x="6673854" y="2507796"/>
              <a:chExt cx="3493293" cy="3112296"/>
            </a:xfrm>
          </p:grpSpPr>
          <p:sp>
            <p:nvSpPr>
              <p:cNvPr id="1222" name="Google Shape;1222;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23" name="Google Shape;1223;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24" name="Google Shape;1224;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25" name="Google Shape;1225;p49"/>
            <p:cNvGrpSpPr/>
            <p:nvPr/>
          </p:nvGrpSpPr>
          <p:grpSpPr>
            <a:xfrm>
              <a:off x="6174994" y="3328540"/>
              <a:ext cx="661481" cy="560933"/>
              <a:chOff x="6673854" y="2507796"/>
              <a:chExt cx="3493293" cy="3112296"/>
            </a:xfrm>
          </p:grpSpPr>
          <p:sp>
            <p:nvSpPr>
              <p:cNvPr id="1226" name="Google Shape;1226;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27" name="Google Shape;1227;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28" name="Google Shape;1228;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29" name="Google Shape;1229;p49"/>
            <p:cNvGrpSpPr/>
            <p:nvPr/>
          </p:nvGrpSpPr>
          <p:grpSpPr>
            <a:xfrm>
              <a:off x="6505735" y="3442129"/>
              <a:ext cx="661481" cy="560933"/>
              <a:chOff x="6673854" y="2507796"/>
              <a:chExt cx="3493293" cy="3112296"/>
            </a:xfrm>
          </p:grpSpPr>
          <p:sp>
            <p:nvSpPr>
              <p:cNvPr id="1230" name="Google Shape;1230;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31" name="Google Shape;1231;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32" name="Google Shape;1232;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33" name="Google Shape;1233;p49"/>
            <p:cNvGrpSpPr/>
            <p:nvPr/>
          </p:nvGrpSpPr>
          <p:grpSpPr>
            <a:xfrm>
              <a:off x="6836476" y="3555718"/>
              <a:ext cx="661481" cy="560933"/>
              <a:chOff x="6673854" y="2507796"/>
              <a:chExt cx="3493293" cy="3112296"/>
            </a:xfrm>
          </p:grpSpPr>
          <p:sp>
            <p:nvSpPr>
              <p:cNvPr id="1234" name="Google Shape;1234;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35" name="Google Shape;1235;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36" name="Google Shape;1236;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37" name="Google Shape;1237;p49"/>
            <p:cNvGrpSpPr/>
            <p:nvPr/>
          </p:nvGrpSpPr>
          <p:grpSpPr>
            <a:xfrm>
              <a:off x="6174995" y="2996788"/>
              <a:ext cx="661482" cy="560933"/>
              <a:chOff x="6673852" y="2507796"/>
              <a:chExt cx="3493295" cy="3112291"/>
            </a:xfrm>
          </p:grpSpPr>
          <p:sp>
            <p:nvSpPr>
              <p:cNvPr id="1238" name="Google Shape;1238;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39" name="Google Shape;1239;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40" name="Google Shape;1240;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41" name="Google Shape;1241;p49"/>
            <p:cNvGrpSpPr/>
            <p:nvPr/>
          </p:nvGrpSpPr>
          <p:grpSpPr>
            <a:xfrm>
              <a:off x="6505736" y="3110376"/>
              <a:ext cx="661481" cy="560933"/>
              <a:chOff x="6673854" y="2507796"/>
              <a:chExt cx="3493293" cy="3112296"/>
            </a:xfrm>
          </p:grpSpPr>
          <p:sp>
            <p:nvSpPr>
              <p:cNvPr id="1242" name="Google Shape;1242;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43" name="Google Shape;1243;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44" name="Google Shape;1244;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45" name="Google Shape;1245;p49"/>
            <p:cNvGrpSpPr/>
            <p:nvPr/>
          </p:nvGrpSpPr>
          <p:grpSpPr>
            <a:xfrm>
              <a:off x="6836476" y="3223965"/>
              <a:ext cx="661481" cy="560933"/>
              <a:chOff x="6673854" y="2507796"/>
              <a:chExt cx="3493293" cy="3112296"/>
            </a:xfrm>
          </p:grpSpPr>
          <p:sp>
            <p:nvSpPr>
              <p:cNvPr id="1246" name="Google Shape;1246;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47" name="Google Shape;1247;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48" name="Google Shape;1248;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49" name="Google Shape;1249;p49"/>
            <p:cNvGrpSpPr/>
            <p:nvPr/>
          </p:nvGrpSpPr>
          <p:grpSpPr>
            <a:xfrm>
              <a:off x="6174018" y="2666892"/>
              <a:ext cx="661483" cy="560934"/>
              <a:chOff x="6673852" y="2507796"/>
              <a:chExt cx="3493295" cy="3112292"/>
            </a:xfrm>
          </p:grpSpPr>
          <p:sp>
            <p:nvSpPr>
              <p:cNvPr id="1250" name="Google Shape;1250;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51" name="Google Shape;125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52" name="Google Shape;125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53" name="Google Shape;1253;p49"/>
            <p:cNvGrpSpPr/>
            <p:nvPr/>
          </p:nvGrpSpPr>
          <p:grpSpPr>
            <a:xfrm>
              <a:off x="6504756" y="2780481"/>
              <a:ext cx="661482" cy="560934"/>
              <a:chOff x="6673854" y="2507796"/>
              <a:chExt cx="3493293" cy="3112295"/>
            </a:xfrm>
          </p:grpSpPr>
          <p:sp>
            <p:nvSpPr>
              <p:cNvPr id="1254" name="Google Shape;125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55" name="Google Shape;125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56" name="Google Shape;125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57" name="Google Shape;1257;p49"/>
            <p:cNvGrpSpPr/>
            <p:nvPr/>
          </p:nvGrpSpPr>
          <p:grpSpPr>
            <a:xfrm>
              <a:off x="6835497" y="2894073"/>
              <a:ext cx="661482" cy="560934"/>
              <a:chOff x="6673854" y="2507796"/>
              <a:chExt cx="3493293" cy="3112295"/>
            </a:xfrm>
          </p:grpSpPr>
          <p:sp>
            <p:nvSpPr>
              <p:cNvPr id="1258" name="Google Shape;125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59" name="Google Shape;125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60" name="Google Shape;126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61" name="Google Shape;1261;p49"/>
            <p:cNvGrpSpPr/>
            <p:nvPr/>
          </p:nvGrpSpPr>
          <p:grpSpPr>
            <a:xfrm>
              <a:off x="7172231" y="4001720"/>
              <a:ext cx="661482" cy="560933"/>
              <a:chOff x="6673854" y="2507796"/>
              <a:chExt cx="3493293" cy="3112295"/>
            </a:xfrm>
          </p:grpSpPr>
          <p:sp>
            <p:nvSpPr>
              <p:cNvPr id="1262" name="Google Shape;126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63" name="Google Shape;126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64" name="Google Shape;126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65" name="Google Shape;1265;p49"/>
            <p:cNvGrpSpPr/>
            <p:nvPr/>
          </p:nvGrpSpPr>
          <p:grpSpPr>
            <a:xfrm>
              <a:off x="7172231" y="3669966"/>
              <a:ext cx="661482" cy="560933"/>
              <a:chOff x="6673854" y="2507796"/>
              <a:chExt cx="3493293" cy="3112295"/>
            </a:xfrm>
          </p:grpSpPr>
          <p:sp>
            <p:nvSpPr>
              <p:cNvPr id="1266" name="Google Shape;126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67" name="Google Shape;126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68" name="Google Shape;126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69" name="Google Shape;1269;p49"/>
            <p:cNvGrpSpPr/>
            <p:nvPr/>
          </p:nvGrpSpPr>
          <p:grpSpPr>
            <a:xfrm>
              <a:off x="7172231" y="3338213"/>
              <a:ext cx="661482" cy="560933"/>
              <a:chOff x="6673854" y="2507796"/>
              <a:chExt cx="3493293" cy="3112295"/>
            </a:xfrm>
          </p:grpSpPr>
          <p:sp>
            <p:nvSpPr>
              <p:cNvPr id="1270" name="Google Shape;127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71" name="Google Shape;127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72" name="Google Shape;127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73" name="Google Shape;1273;p49"/>
            <p:cNvGrpSpPr/>
            <p:nvPr/>
          </p:nvGrpSpPr>
          <p:grpSpPr>
            <a:xfrm>
              <a:off x="7171255" y="3008319"/>
              <a:ext cx="661482" cy="560933"/>
              <a:chOff x="6673854" y="2507796"/>
              <a:chExt cx="3493293" cy="3112295"/>
            </a:xfrm>
          </p:grpSpPr>
          <p:sp>
            <p:nvSpPr>
              <p:cNvPr id="1274" name="Google Shape;127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75" name="Google Shape;127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76" name="Google Shape;127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77" name="Google Shape;1277;p49"/>
            <p:cNvGrpSpPr/>
            <p:nvPr/>
          </p:nvGrpSpPr>
          <p:grpSpPr>
            <a:xfrm>
              <a:off x="7510238" y="4120971"/>
              <a:ext cx="661484" cy="560933"/>
              <a:chOff x="6673854" y="2507796"/>
              <a:chExt cx="3493293" cy="3112295"/>
            </a:xfrm>
          </p:grpSpPr>
          <p:sp>
            <p:nvSpPr>
              <p:cNvPr id="1278" name="Google Shape;127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79" name="Google Shape;127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80" name="Google Shape;128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81" name="Google Shape;1281;p49"/>
            <p:cNvGrpSpPr/>
            <p:nvPr/>
          </p:nvGrpSpPr>
          <p:grpSpPr>
            <a:xfrm>
              <a:off x="7510238" y="3789217"/>
              <a:ext cx="661484" cy="560933"/>
              <a:chOff x="6673854" y="2507796"/>
              <a:chExt cx="3493293" cy="3112295"/>
            </a:xfrm>
          </p:grpSpPr>
          <p:sp>
            <p:nvSpPr>
              <p:cNvPr id="1282" name="Google Shape;128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83" name="Google Shape;128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84" name="Google Shape;128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85" name="Google Shape;1285;p49"/>
            <p:cNvGrpSpPr/>
            <p:nvPr/>
          </p:nvGrpSpPr>
          <p:grpSpPr>
            <a:xfrm>
              <a:off x="7510238" y="3457463"/>
              <a:ext cx="661484" cy="560933"/>
              <a:chOff x="6673854" y="2507796"/>
              <a:chExt cx="3493293" cy="3112295"/>
            </a:xfrm>
          </p:grpSpPr>
          <p:sp>
            <p:nvSpPr>
              <p:cNvPr id="1286" name="Google Shape;128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87" name="Google Shape;128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88" name="Google Shape;128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89" name="Google Shape;1289;p49"/>
            <p:cNvGrpSpPr/>
            <p:nvPr/>
          </p:nvGrpSpPr>
          <p:grpSpPr>
            <a:xfrm>
              <a:off x="7509262" y="3127570"/>
              <a:ext cx="661484" cy="560933"/>
              <a:chOff x="6673854" y="2507796"/>
              <a:chExt cx="3493293" cy="3112295"/>
            </a:xfrm>
          </p:grpSpPr>
          <p:sp>
            <p:nvSpPr>
              <p:cNvPr id="1290" name="Google Shape;129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91" name="Google Shape;129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92" name="Google Shape;129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93" name="Google Shape;1293;p49"/>
            <p:cNvGrpSpPr/>
            <p:nvPr/>
          </p:nvGrpSpPr>
          <p:grpSpPr>
            <a:xfrm>
              <a:off x="6168572" y="2341066"/>
              <a:ext cx="661483" cy="560934"/>
              <a:chOff x="6673852" y="2507796"/>
              <a:chExt cx="3493295" cy="3112292"/>
            </a:xfrm>
          </p:grpSpPr>
          <p:sp>
            <p:nvSpPr>
              <p:cNvPr id="1294" name="Google Shape;1294;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95" name="Google Shape;129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96" name="Google Shape;129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97" name="Google Shape;1297;p49"/>
            <p:cNvGrpSpPr/>
            <p:nvPr/>
          </p:nvGrpSpPr>
          <p:grpSpPr>
            <a:xfrm>
              <a:off x="6499310" y="2454655"/>
              <a:ext cx="661482" cy="560934"/>
              <a:chOff x="6673854" y="2507796"/>
              <a:chExt cx="3493293" cy="3112295"/>
            </a:xfrm>
          </p:grpSpPr>
          <p:sp>
            <p:nvSpPr>
              <p:cNvPr id="1298" name="Google Shape;129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99" name="Google Shape;129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00" name="Google Shape;130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01" name="Google Shape;1301;p49"/>
            <p:cNvGrpSpPr/>
            <p:nvPr/>
          </p:nvGrpSpPr>
          <p:grpSpPr>
            <a:xfrm>
              <a:off x="6830051" y="2568246"/>
              <a:ext cx="661482" cy="560934"/>
              <a:chOff x="6673854" y="2507796"/>
              <a:chExt cx="3493293" cy="3112295"/>
            </a:xfrm>
          </p:grpSpPr>
          <p:sp>
            <p:nvSpPr>
              <p:cNvPr id="1302" name="Google Shape;130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03" name="Google Shape;130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04" name="Google Shape;130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05" name="Google Shape;1305;p49"/>
            <p:cNvGrpSpPr/>
            <p:nvPr/>
          </p:nvGrpSpPr>
          <p:grpSpPr>
            <a:xfrm>
              <a:off x="7165809" y="2682492"/>
              <a:ext cx="661482" cy="560933"/>
              <a:chOff x="6673854" y="2507796"/>
              <a:chExt cx="3493293" cy="3112295"/>
            </a:xfrm>
          </p:grpSpPr>
          <p:sp>
            <p:nvSpPr>
              <p:cNvPr id="1306" name="Google Shape;130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07" name="Google Shape;130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08" name="Google Shape;130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09" name="Google Shape;1309;p49"/>
            <p:cNvGrpSpPr/>
            <p:nvPr/>
          </p:nvGrpSpPr>
          <p:grpSpPr>
            <a:xfrm>
              <a:off x="7503816" y="2801743"/>
              <a:ext cx="661484" cy="560933"/>
              <a:chOff x="6673854" y="2507796"/>
              <a:chExt cx="3493293" cy="3112295"/>
            </a:xfrm>
          </p:grpSpPr>
          <p:sp>
            <p:nvSpPr>
              <p:cNvPr id="1310" name="Google Shape;131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11" name="Google Shape;131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12" name="Google Shape;131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grpSp>
        <p:nvGrpSpPr>
          <p:cNvPr id="1313" name="Google Shape;1313;p49"/>
          <p:cNvGrpSpPr/>
          <p:nvPr/>
        </p:nvGrpSpPr>
        <p:grpSpPr>
          <a:xfrm>
            <a:off x="8833922" y="3553493"/>
            <a:ext cx="411826" cy="690369"/>
            <a:chOff x="6168572" y="2341066"/>
            <a:chExt cx="2003150" cy="2340838"/>
          </a:xfrm>
        </p:grpSpPr>
        <p:grpSp>
          <p:nvGrpSpPr>
            <p:cNvPr id="1314" name="Google Shape;1314;p49"/>
            <p:cNvGrpSpPr/>
            <p:nvPr/>
          </p:nvGrpSpPr>
          <p:grpSpPr>
            <a:xfrm>
              <a:off x="6174994" y="3660293"/>
              <a:ext cx="661481" cy="560933"/>
              <a:chOff x="6673854" y="2507796"/>
              <a:chExt cx="3493293" cy="3112296"/>
            </a:xfrm>
          </p:grpSpPr>
          <p:sp>
            <p:nvSpPr>
              <p:cNvPr id="1315" name="Google Shape;131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16" name="Google Shape;131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17" name="Google Shape;131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18" name="Google Shape;1318;p49"/>
            <p:cNvGrpSpPr/>
            <p:nvPr/>
          </p:nvGrpSpPr>
          <p:grpSpPr>
            <a:xfrm>
              <a:off x="6505735" y="3773882"/>
              <a:ext cx="661481" cy="560933"/>
              <a:chOff x="6673854" y="2507796"/>
              <a:chExt cx="3493293" cy="3112296"/>
            </a:xfrm>
          </p:grpSpPr>
          <p:sp>
            <p:nvSpPr>
              <p:cNvPr id="1319" name="Google Shape;131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20" name="Google Shape;132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21" name="Google Shape;132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22" name="Google Shape;1322;p49"/>
            <p:cNvGrpSpPr/>
            <p:nvPr/>
          </p:nvGrpSpPr>
          <p:grpSpPr>
            <a:xfrm>
              <a:off x="6836476" y="3887471"/>
              <a:ext cx="661481" cy="560933"/>
              <a:chOff x="6673854" y="2507796"/>
              <a:chExt cx="3493293" cy="3112296"/>
            </a:xfrm>
          </p:grpSpPr>
          <p:sp>
            <p:nvSpPr>
              <p:cNvPr id="1323" name="Google Shape;132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24" name="Google Shape;132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25" name="Google Shape;132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26" name="Google Shape;1326;p49"/>
            <p:cNvGrpSpPr/>
            <p:nvPr/>
          </p:nvGrpSpPr>
          <p:grpSpPr>
            <a:xfrm>
              <a:off x="6174994" y="3328540"/>
              <a:ext cx="661481" cy="560933"/>
              <a:chOff x="6673854" y="2507796"/>
              <a:chExt cx="3493293" cy="3112296"/>
            </a:xfrm>
          </p:grpSpPr>
          <p:sp>
            <p:nvSpPr>
              <p:cNvPr id="1327" name="Google Shape;132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28" name="Google Shape;132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29" name="Google Shape;132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30" name="Google Shape;1330;p49"/>
            <p:cNvGrpSpPr/>
            <p:nvPr/>
          </p:nvGrpSpPr>
          <p:grpSpPr>
            <a:xfrm>
              <a:off x="6505735" y="3442129"/>
              <a:ext cx="661481" cy="560933"/>
              <a:chOff x="6673854" y="2507796"/>
              <a:chExt cx="3493293" cy="3112296"/>
            </a:xfrm>
          </p:grpSpPr>
          <p:sp>
            <p:nvSpPr>
              <p:cNvPr id="1331" name="Google Shape;133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32" name="Google Shape;133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33" name="Google Shape;133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34" name="Google Shape;1334;p49"/>
            <p:cNvGrpSpPr/>
            <p:nvPr/>
          </p:nvGrpSpPr>
          <p:grpSpPr>
            <a:xfrm>
              <a:off x="6836476" y="3555718"/>
              <a:ext cx="661481" cy="560933"/>
              <a:chOff x="6673854" y="2507796"/>
              <a:chExt cx="3493293" cy="3112296"/>
            </a:xfrm>
          </p:grpSpPr>
          <p:sp>
            <p:nvSpPr>
              <p:cNvPr id="1335" name="Google Shape;133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36" name="Google Shape;133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37" name="Google Shape;133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38" name="Google Shape;1338;p49"/>
            <p:cNvGrpSpPr/>
            <p:nvPr/>
          </p:nvGrpSpPr>
          <p:grpSpPr>
            <a:xfrm>
              <a:off x="6174995" y="2996788"/>
              <a:ext cx="661482" cy="560933"/>
              <a:chOff x="6673852" y="2507796"/>
              <a:chExt cx="3493295" cy="3112291"/>
            </a:xfrm>
          </p:grpSpPr>
          <p:sp>
            <p:nvSpPr>
              <p:cNvPr id="1339" name="Google Shape;1339;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40" name="Google Shape;1340;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41" name="Google Shape;1341;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42" name="Google Shape;1342;p49"/>
            <p:cNvGrpSpPr/>
            <p:nvPr/>
          </p:nvGrpSpPr>
          <p:grpSpPr>
            <a:xfrm>
              <a:off x="6505736" y="3110376"/>
              <a:ext cx="661481" cy="560933"/>
              <a:chOff x="6673854" y="2507796"/>
              <a:chExt cx="3493293" cy="3112296"/>
            </a:xfrm>
          </p:grpSpPr>
          <p:sp>
            <p:nvSpPr>
              <p:cNvPr id="1343" name="Google Shape;134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44" name="Google Shape;134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45" name="Google Shape;134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46" name="Google Shape;1346;p49"/>
            <p:cNvGrpSpPr/>
            <p:nvPr/>
          </p:nvGrpSpPr>
          <p:grpSpPr>
            <a:xfrm>
              <a:off x="6836476" y="3223965"/>
              <a:ext cx="661481" cy="560933"/>
              <a:chOff x="6673854" y="2507796"/>
              <a:chExt cx="3493293" cy="3112296"/>
            </a:xfrm>
          </p:grpSpPr>
          <p:sp>
            <p:nvSpPr>
              <p:cNvPr id="1347" name="Google Shape;134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48" name="Google Shape;134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49" name="Google Shape;134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50" name="Google Shape;1350;p49"/>
            <p:cNvGrpSpPr/>
            <p:nvPr/>
          </p:nvGrpSpPr>
          <p:grpSpPr>
            <a:xfrm>
              <a:off x="6174018" y="2666892"/>
              <a:ext cx="661483" cy="560934"/>
              <a:chOff x="6673852" y="2507796"/>
              <a:chExt cx="3493295" cy="3112292"/>
            </a:xfrm>
          </p:grpSpPr>
          <p:sp>
            <p:nvSpPr>
              <p:cNvPr id="1351" name="Google Shape;1351;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52" name="Google Shape;135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53" name="Google Shape;135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54" name="Google Shape;1354;p49"/>
            <p:cNvGrpSpPr/>
            <p:nvPr/>
          </p:nvGrpSpPr>
          <p:grpSpPr>
            <a:xfrm>
              <a:off x="6504756" y="2780481"/>
              <a:ext cx="661482" cy="560934"/>
              <a:chOff x="6673854" y="2507796"/>
              <a:chExt cx="3493293" cy="3112295"/>
            </a:xfrm>
          </p:grpSpPr>
          <p:sp>
            <p:nvSpPr>
              <p:cNvPr id="1355" name="Google Shape;135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56" name="Google Shape;135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57" name="Google Shape;135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58" name="Google Shape;1358;p49"/>
            <p:cNvGrpSpPr/>
            <p:nvPr/>
          </p:nvGrpSpPr>
          <p:grpSpPr>
            <a:xfrm>
              <a:off x="6835497" y="2894073"/>
              <a:ext cx="661482" cy="560934"/>
              <a:chOff x="6673854" y="2507796"/>
              <a:chExt cx="3493293" cy="3112295"/>
            </a:xfrm>
          </p:grpSpPr>
          <p:sp>
            <p:nvSpPr>
              <p:cNvPr id="1359" name="Google Shape;135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60" name="Google Shape;136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61" name="Google Shape;136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62" name="Google Shape;1362;p49"/>
            <p:cNvGrpSpPr/>
            <p:nvPr/>
          </p:nvGrpSpPr>
          <p:grpSpPr>
            <a:xfrm>
              <a:off x="7172231" y="4001720"/>
              <a:ext cx="661482" cy="560933"/>
              <a:chOff x="6673854" y="2507796"/>
              <a:chExt cx="3493293" cy="3112295"/>
            </a:xfrm>
          </p:grpSpPr>
          <p:sp>
            <p:nvSpPr>
              <p:cNvPr id="1363" name="Google Shape;136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64" name="Google Shape;136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65" name="Google Shape;136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66" name="Google Shape;1366;p49"/>
            <p:cNvGrpSpPr/>
            <p:nvPr/>
          </p:nvGrpSpPr>
          <p:grpSpPr>
            <a:xfrm>
              <a:off x="7172231" y="3669966"/>
              <a:ext cx="661482" cy="560933"/>
              <a:chOff x="6673854" y="2507796"/>
              <a:chExt cx="3493293" cy="3112295"/>
            </a:xfrm>
          </p:grpSpPr>
          <p:sp>
            <p:nvSpPr>
              <p:cNvPr id="1367" name="Google Shape;136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68" name="Google Shape;136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69" name="Google Shape;136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70" name="Google Shape;1370;p49"/>
            <p:cNvGrpSpPr/>
            <p:nvPr/>
          </p:nvGrpSpPr>
          <p:grpSpPr>
            <a:xfrm>
              <a:off x="7172231" y="3338213"/>
              <a:ext cx="661482" cy="560933"/>
              <a:chOff x="6673854" y="2507796"/>
              <a:chExt cx="3493293" cy="3112295"/>
            </a:xfrm>
          </p:grpSpPr>
          <p:sp>
            <p:nvSpPr>
              <p:cNvPr id="1371" name="Google Shape;137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72" name="Google Shape;137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73" name="Google Shape;137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74" name="Google Shape;1374;p49"/>
            <p:cNvGrpSpPr/>
            <p:nvPr/>
          </p:nvGrpSpPr>
          <p:grpSpPr>
            <a:xfrm>
              <a:off x="7171255" y="3008319"/>
              <a:ext cx="661482" cy="560933"/>
              <a:chOff x="6673854" y="2507796"/>
              <a:chExt cx="3493293" cy="3112295"/>
            </a:xfrm>
          </p:grpSpPr>
          <p:sp>
            <p:nvSpPr>
              <p:cNvPr id="1375" name="Google Shape;137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76" name="Google Shape;137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77" name="Google Shape;137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78" name="Google Shape;1378;p49"/>
            <p:cNvGrpSpPr/>
            <p:nvPr/>
          </p:nvGrpSpPr>
          <p:grpSpPr>
            <a:xfrm>
              <a:off x="7510238" y="4120971"/>
              <a:ext cx="661484" cy="560933"/>
              <a:chOff x="6673854" y="2507796"/>
              <a:chExt cx="3493293" cy="3112295"/>
            </a:xfrm>
          </p:grpSpPr>
          <p:sp>
            <p:nvSpPr>
              <p:cNvPr id="1379" name="Google Shape;137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80" name="Google Shape;138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81" name="Google Shape;138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82" name="Google Shape;1382;p49"/>
            <p:cNvGrpSpPr/>
            <p:nvPr/>
          </p:nvGrpSpPr>
          <p:grpSpPr>
            <a:xfrm>
              <a:off x="7510238" y="3789217"/>
              <a:ext cx="661484" cy="560933"/>
              <a:chOff x="6673854" y="2507796"/>
              <a:chExt cx="3493293" cy="3112295"/>
            </a:xfrm>
          </p:grpSpPr>
          <p:sp>
            <p:nvSpPr>
              <p:cNvPr id="1383" name="Google Shape;138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84" name="Google Shape;138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85" name="Google Shape;138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86" name="Google Shape;1386;p49"/>
            <p:cNvGrpSpPr/>
            <p:nvPr/>
          </p:nvGrpSpPr>
          <p:grpSpPr>
            <a:xfrm>
              <a:off x="7510238" y="3457463"/>
              <a:ext cx="661484" cy="560933"/>
              <a:chOff x="6673854" y="2507796"/>
              <a:chExt cx="3493293" cy="3112295"/>
            </a:xfrm>
          </p:grpSpPr>
          <p:sp>
            <p:nvSpPr>
              <p:cNvPr id="1387" name="Google Shape;138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88" name="Google Shape;138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89" name="Google Shape;138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90" name="Google Shape;1390;p49"/>
            <p:cNvGrpSpPr/>
            <p:nvPr/>
          </p:nvGrpSpPr>
          <p:grpSpPr>
            <a:xfrm>
              <a:off x="7509262" y="3127570"/>
              <a:ext cx="661484" cy="560933"/>
              <a:chOff x="6673854" y="2507796"/>
              <a:chExt cx="3493293" cy="3112295"/>
            </a:xfrm>
          </p:grpSpPr>
          <p:sp>
            <p:nvSpPr>
              <p:cNvPr id="1391" name="Google Shape;139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92" name="Google Shape;139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93" name="Google Shape;139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94" name="Google Shape;1394;p49"/>
            <p:cNvGrpSpPr/>
            <p:nvPr/>
          </p:nvGrpSpPr>
          <p:grpSpPr>
            <a:xfrm>
              <a:off x="6168572" y="2341066"/>
              <a:ext cx="661483" cy="560934"/>
              <a:chOff x="6673852" y="2507796"/>
              <a:chExt cx="3493295" cy="3112292"/>
            </a:xfrm>
          </p:grpSpPr>
          <p:sp>
            <p:nvSpPr>
              <p:cNvPr id="1395" name="Google Shape;1395;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96" name="Google Shape;139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97" name="Google Shape;139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98" name="Google Shape;1398;p49"/>
            <p:cNvGrpSpPr/>
            <p:nvPr/>
          </p:nvGrpSpPr>
          <p:grpSpPr>
            <a:xfrm>
              <a:off x="6499310" y="2454655"/>
              <a:ext cx="661482" cy="560934"/>
              <a:chOff x="6673854" y="2507796"/>
              <a:chExt cx="3493293" cy="3112295"/>
            </a:xfrm>
          </p:grpSpPr>
          <p:sp>
            <p:nvSpPr>
              <p:cNvPr id="1399" name="Google Shape;139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00" name="Google Shape;140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01" name="Google Shape;140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02" name="Google Shape;1402;p49"/>
            <p:cNvGrpSpPr/>
            <p:nvPr/>
          </p:nvGrpSpPr>
          <p:grpSpPr>
            <a:xfrm>
              <a:off x="6830051" y="2568246"/>
              <a:ext cx="661482" cy="560934"/>
              <a:chOff x="6673854" y="2507796"/>
              <a:chExt cx="3493293" cy="3112295"/>
            </a:xfrm>
          </p:grpSpPr>
          <p:sp>
            <p:nvSpPr>
              <p:cNvPr id="1403" name="Google Shape;140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04" name="Google Shape;140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05" name="Google Shape;140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06" name="Google Shape;1406;p49"/>
            <p:cNvGrpSpPr/>
            <p:nvPr/>
          </p:nvGrpSpPr>
          <p:grpSpPr>
            <a:xfrm>
              <a:off x="7165809" y="2682492"/>
              <a:ext cx="661482" cy="560933"/>
              <a:chOff x="6673854" y="2507796"/>
              <a:chExt cx="3493293" cy="3112295"/>
            </a:xfrm>
          </p:grpSpPr>
          <p:sp>
            <p:nvSpPr>
              <p:cNvPr id="1407" name="Google Shape;140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08" name="Google Shape;140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09" name="Google Shape;140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10" name="Google Shape;1410;p49"/>
            <p:cNvGrpSpPr/>
            <p:nvPr/>
          </p:nvGrpSpPr>
          <p:grpSpPr>
            <a:xfrm>
              <a:off x="7503816" y="2801743"/>
              <a:ext cx="661484" cy="560933"/>
              <a:chOff x="6673854" y="2507796"/>
              <a:chExt cx="3493293" cy="3112295"/>
            </a:xfrm>
          </p:grpSpPr>
          <p:sp>
            <p:nvSpPr>
              <p:cNvPr id="1411" name="Google Shape;141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12" name="Google Shape;141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13" name="Google Shape;141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grpSp>
        <p:nvGrpSpPr>
          <p:cNvPr id="1414" name="Google Shape;1414;p49"/>
          <p:cNvGrpSpPr/>
          <p:nvPr/>
        </p:nvGrpSpPr>
        <p:grpSpPr>
          <a:xfrm>
            <a:off x="8656208" y="3645865"/>
            <a:ext cx="411826" cy="690369"/>
            <a:chOff x="6168572" y="2341066"/>
            <a:chExt cx="2003150" cy="2340838"/>
          </a:xfrm>
        </p:grpSpPr>
        <p:grpSp>
          <p:nvGrpSpPr>
            <p:cNvPr id="1415" name="Google Shape;1415;p49"/>
            <p:cNvGrpSpPr/>
            <p:nvPr/>
          </p:nvGrpSpPr>
          <p:grpSpPr>
            <a:xfrm>
              <a:off x="6174994" y="3660293"/>
              <a:ext cx="661481" cy="560933"/>
              <a:chOff x="6673854" y="2507796"/>
              <a:chExt cx="3493293" cy="3112296"/>
            </a:xfrm>
          </p:grpSpPr>
          <p:sp>
            <p:nvSpPr>
              <p:cNvPr id="1416" name="Google Shape;1416;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17" name="Google Shape;1417;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18" name="Google Shape;1418;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19" name="Google Shape;1419;p49"/>
            <p:cNvGrpSpPr/>
            <p:nvPr/>
          </p:nvGrpSpPr>
          <p:grpSpPr>
            <a:xfrm>
              <a:off x="6505735" y="3773882"/>
              <a:ext cx="661481" cy="560933"/>
              <a:chOff x="6673854" y="2507796"/>
              <a:chExt cx="3493293" cy="3112296"/>
            </a:xfrm>
          </p:grpSpPr>
          <p:sp>
            <p:nvSpPr>
              <p:cNvPr id="1420" name="Google Shape;1420;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21" name="Google Shape;1421;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22" name="Google Shape;1422;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23" name="Google Shape;1423;p49"/>
            <p:cNvGrpSpPr/>
            <p:nvPr/>
          </p:nvGrpSpPr>
          <p:grpSpPr>
            <a:xfrm>
              <a:off x="6836476" y="3887471"/>
              <a:ext cx="661481" cy="560933"/>
              <a:chOff x="6673854" y="2507796"/>
              <a:chExt cx="3493293" cy="3112296"/>
            </a:xfrm>
          </p:grpSpPr>
          <p:sp>
            <p:nvSpPr>
              <p:cNvPr id="1424" name="Google Shape;1424;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25" name="Google Shape;1425;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26" name="Google Shape;1426;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27" name="Google Shape;1427;p49"/>
            <p:cNvGrpSpPr/>
            <p:nvPr/>
          </p:nvGrpSpPr>
          <p:grpSpPr>
            <a:xfrm>
              <a:off x="6174994" y="3328540"/>
              <a:ext cx="661481" cy="560933"/>
              <a:chOff x="6673854" y="2507796"/>
              <a:chExt cx="3493293" cy="3112296"/>
            </a:xfrm>
          </p:grpSpPr>
          <p:sp>
            <p:nvSpPr>
              <p:cNvPr id="1428" name="Google Shape;1428;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29" name="Google Shape;1429;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30" name="Google Shape;1430;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31" name="Google Shape;1431;p49"/>
            <p:cNvGrpSpPr/>
            <p:nvPr/>
          </p:nvGrpSpPr>
          <p:grpSpPr>
            <a:xfrm>
              <a:off x="6505735" y="3442129"/>
              <a:ext cx="661481" cy="560933"/>
              <a:chOff x="6673854" y="2507796"/>
              <a:chExt cx="3493293" cy="3112296"/>
            </a:xfrm>
          </p:grpSpPr>
          <p:sp>
            <p:nvSpPr>
              <p:cNvPr id="1432" name="Google Shape;1432;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33" name="Google Shape;1433;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34" name="Google Shape;1434;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35" name="Google Shape;1435;p49"/>
            <p:cNvGrpSpPr/>
            <p:nvPr/>
          </p:nvGrpSpPr>
          <p:grpSpPr>
            <a:xfrm>
              <a:off x="6836476" y="3555718"/>
              <a:ext cx="661481" cy="560933"/>
              <a:chOff x="6673854" y="2507796"/>
              <a:chExt cx="3493293" cy="3112296"/>
            </a:xfrm>
          </p:grpSpPr>
          <p:sp>
            <p:nvSpPr>
              <p:cNvPr id="1436" name="Google Shape;1436;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37" name="Google Shape;1437;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38" name="Google Shape;1438;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39" name="Google Shape;1439;p49"/>
            <p:cNvGrpSpPr/>
            <p:nvPr/>
          </p:nvGrpSpPr>
          <p:grpSpPr>
            <a:xfrm>
              <a:off x="6174995" y="2996788"/>
              <a:ext cx="661482" cy="560933"/>
              <a:chOff x="6673852" y="2507796"/>
              <a:chExt cx="3493295" cy="3112291"/>
            </a:xfrm>
          </p:grpSpPr>
          <p:sp>
            <p:nvSpPr>
              <p:cNvPr id="1440" name="Google Shape;1440;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41" name="Google Shape;1441;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42" name="Google Shape;1442;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43" name="Google Shape;1443;p49"/>
            <p:cNvGrpSpPr/>
            <p:nvPr/>
          </p:nvGrpSpPr>
          <p:grpSpPr>
            <a:xfrm>
              <a:off x="6505736" y="3110376"/>
              <a:ext cx="661481" cy="560933"/>
              <a:chOff x="6673854" y="2507796"/>
              <a:chExt cx="3493293" cy="3112296"/>
            </a:xfrm>
          </p:grpSpPr>
          <p:sp>
            <p:nvSpPr>
              <p:cNvPr id="1444" name="Google Shape;1444;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45" name="Google Shape;1445;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46" name="Google Shape;1446;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47" name="Google Shape;1447;p49"/>
            <p:cNvGrpSpPr/>
            <p:nvPr/>
          </p:nvGrpSpPr>
          <p:grpSpPr>
            <a:xfrm>
              <a:off x="6836476" y="3223965"/>
              <a:ext cx="661481" cy="560933"/>
              <a:chOff x="6673854" y="2507796"/>
              <a:chExt cx="3493293" cy="3112296"/>
            </a:xfrm>
          </p:grpSpPr>
          <p:sp>
            <p:nvSpPr>
              <p:cNvPr id="1448" name="Google Shape;1448;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49" name="Google Shape;1449;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50" name="Google Shape;1450;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51" name="Google Shape;1451;p49"/>
            <p:cNvGrpSpPr/>
            <p:nvPr/>
          </p:nvGrpSpPr>
          <p:grpSpPr>
            <a:xfrm>
              <a:off x="6174018" y="2666892"/>
              <a:ext cx="661483" cy="560934"/>
              <a:chOff x="6673852" y="2507796"/>
              <a:chExt cx="3493295" cy="3112292"/>
            </a:xfrm>
          </p:grpSpPr>
          <p:sp>
            <p:nvSpPr>
              <p:cNvPr id="1452" name="Google Shape;1452;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53" name="Google Shape;145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54" name="Google Shape;145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55" name="Google Shape;1455;p49"/>
            <p:cNvGrpSpPr/>
            <p:nvPr/>
          </p:nvGrpSpPr>
          <p:grpSpPr>
            <a:xfrm>
              <a:off x="6504756" y="2780481"/>
              <a:ext cx="661482" cy="560934"/>
              <a:chOff x="6673854" y="2507796"/>
              <a:chExt cx="3493293" cy="3112295"/>
            </a:xfrm>
          </p:grpSpPr>
          <p:sp>
            <p:nvSpPr>
              <p:cNvPr id="1456" name="Google Shape;145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57" name="Google Shape;145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58" name="Google Shape;145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59" name="Google Shape;1459;p49"/>
            <p:cNvGrpSpPr/>
            <p:nvPr/>
          </p:nvGrpSpPr>
          <p:grpSpPr>
            <a:xfrm>
              <a:off x="6835497" y="2894073"/>
              <a:ext cx="661482" cy="560934"/>
              <a:chOff x="6673854" y="2507796"/>
              <a:chExt cx="3493293" cy="3112295"/>
            </a:xfrm>
          </p:grpSpPr>
          <p:sp>
            <p:nvSpPr>
              <p:cNvPr id="1460" name="Google Shape;146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61" name="Google Shape;146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62" name="Google Shape;146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63" name="Google Shape;1463;p49"/>
            <p:cNvGrpSpPr/>
            <p:nvPr/>
          </p:nvGrpSpPr>
          <p:grpSpPr>
            <a:xfrm>
              <a:off x="7172231" y="4001720"/>
              <a:ext cx="661482" cy="560933"/>
              <a:chOff x="6673854" y="2507796"/>
              <a:chExt cx="3493293" cy="3112295"/>
            </a:xfrm>
          </p:grpSpPr>
          <p:sp>
            <p:nvSpPr>
              <p:cNvPr id="1464" name="Google Shape;146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65" name="Google Shape;146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66" name="Google Shape;146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67" name="Google Shape;1467;p49"/>
            <p:cNvGrpSpPr/>
            <p:nvPr/>
          </p:nvGrpSpPr>
          <p:grpSpPr>
            <a:xfrm>
              <a:off x="7172231" y="3669966"/>
              <a:ext cx="661482" cy="560933"/>
              <a:chOff x="6673854" y="2507796"/>
              <a:chExt cx="3493293" cy="3112295"/>
            </a:xfrm>
          </p:grpSpPr>
          <p:sp>
            <p:nvSpPr>
              <p:cNvPr id="1468" name="Google Shape;146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69" name="Google Shape;146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70" name="Google Shape;147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71" name="Google Shape;1471;p49"/>
            <p:cNvGrpSpPr/>
            <p:nvPr/>
          </p:nvGrpSpPr>
          <p:grpSpPr>
            <a:xfrm>
              <a:off x="7172231" y="3338213"/>
              <a:ext cx="661482" cy="560933"/>
              <a:chOff x="6673854" y="2507796"/>
              <a:chExt cx="3493293" cy="3112295"/>
            </a:xfrm>
          </p:grpSpPr>
          <p:sp>
            <p:nvSpPr>
              <p:cNvPr id="1472" name="Google Shape;147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73" name="Google Shape;147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74" name="Google Shape;147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75" name="Google Shape;1475;p49"/>
            <p:cNvGrpSpPr/>
            <p:nvPr/>
          </p:nvGrpSpPr>
          <p:grpSpPr>
            <a:xfrm>
              <a:off x="7171255" y="3008319"/>
              <a:ext cx="661482" cy="560933"/>
              <a:chOff x="6673854" y="2507796"/>
              <a:chExt cx="3493293" cy="3112295"/>
            </a:xfrm>
          </p:grpSpPr>
          <p:sp>
            <p:nvSpPr>
              <p:cNvPr id="1476" name="Google Shape;147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77" name="Google Shape;147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78" name="Google Shape;147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79" name="Google Shape;1479;p49"/>
            <p:cNvGrpSpPr/>
            <p:nvPr/>
          </p:nvGrpSpPr>
          <p:grpSpPr>
            <a:xfrm>
              <a:off x="7510238" y="4120971"/>
              <a:ext cx="661484" cy="560933"/>
              <a:chOff x="6673854" y="2507796"/>
              <a:chExt cx="3493293" cy="3112295"/>
            </a:xfrm>
          </p:grpSpPr>
          <p:sp>
            <p:nvSpPr>
              <p:cNvPr id="1480" name="Google Shape;148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81" name="Google Shape;148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82" name="Google Shape;148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83" name="Google Shape;1483;p49"/>
            <p:cNvGrpSpPr/>
            <p:nvPr/>
          </p:nvGrpSpPr>
          <p:grpSpPr>
            <a:xfrm>
              <a:off x="7510238" y="3789217"/>
              <a:ext cx="661484" cy="560933"/>
              <a:chOff x="6673854" y="2507796"/>
              <a:chExt cx="3493293" cy="3112295"/>
            </a:xfrm>
          </p:grpSpPr>
          <p:sp>
            <p:nvSpPr>
              <p:cNvPr id="1484" name="Google Shape;148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85" name="Google Shape;148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86" name="Google Shape;148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87" name="Google Shape;1487;p49"/>
            <p:cNvGrpSpPr/>
            <p:nvPr/>
          </p:nvGrpSpPr>
          <p:grpSpPr>
            <a:xfrm>
              <a:off x="7510238" y="3457463"/>
              <a:ext cx="661484" cy="560933"/>
              <a:chOff x="6673854" y="2507796"/>
              <a:chExt cx="3493293" cy="3112295"/>
            </a:xfrm>
          </p:grpSpPr>
          <p:sp>
            <p:nvSpPr>
              <p:cNvPr id="1488" name="Google Shape;148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89" name="Google Shape;148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90" name="Google Shape;149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91" name="Google Shape;1491;p49"/>
            <p:cNvGrpSpPr/>
            <p:nvPr/>
          </p:nvGrpSpPr>
          <p:grpSpPr>
            <a:xfrm>
              <a:off x="7509262" y="3127570"/>
              <a:ext cx="661484" cy="560933"/>
              <a:chOff x="6673854" y="2507796"/>
              <a:chExt cx="3493293" cy="3112295"/>
            </a:xfrm>
          </p:grpSpPr>
          <p:sp>
            <p:nvSpPr>
              <p:cNvPr id="1492" name="Google Shape;149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93" name="Google Shape;149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94" name="Google Shape;149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95" name="Google Shape;1495;p49"/>
            <p:cNvGrpSpPr/>
            <p:nvPr/>
          </p:nvGrpSpPr>
          <p:grpSpPr>
            <a:xfrm>
              <a:off x="6168572" y="2341066"/>
              <a:ext cx="661483" cy="560934"/>
              <a:chOff x="6673852" y="2507796"/>
              <a:chExt cx="3493295" cy="3112292"/>
            </a:xfrm>
          </p:grpSpPr>
          <p:sp>
            <p:nvSpPr>
              <p:cNvPr id="1496" name="Google Shape;1496;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97" name="Google Shape;149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98" name="Google Shape;149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99" name="Google Shape;1499;p49"/>
            <p:cNvGrpSpPr/>
            <p:nvPr/>
          </p:nvGrpSpPr>
          <p:grpSpPr>
            <a:xfrm>
              <a:off x="6499310" y="2454655"/>
              <a:ext cx="661482" cy="560934"/>
              <a:chOff x="6673854" y="2507796"/>
              <a:chExt cx="3493293" cy="3112295"/>
            </a:xfrm>
          </p:grpSpPr>
          <p:sp>
            <p:nvSpPr>
              <p:cNvPr id="1500" name="Google Shape;150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01" name="Google Shape;150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02" name="Google Shape;150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03" name="Google Shape;1503;p49"/>
            <p:cNvGrpSpPr/>
            <p:nvPr/>
          </p:nvGrpSpPr>
          <p:grpSpPr>
            <a:xfrm>
              <a:off x="6830051" y="2568246"/>
              <a:ext cx="661482" cy="560934"/>
              <a:chOff x="6673854" y="2507796"/>
              <a:chExt cx="3493293" cy="3112295"/>
            </a:xfrm>
          </p:grpSpPr>
          <p:sp>
            <p:nvSpPr>
              <p:cNvPr id="1504" name="Google Shape;150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05" name="Google Shape;150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06" name="Google Shape;150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07" name="Google Shape;1507;p49"/>
            <p:cNvGrpSpPr/>
            <p:nvPr/>
          </p:nvGrpSpPr>
          <p:grpSpPr>
            <a:xfrm>
              <a:off x="7165809" y="2682492"/>
              <a:ext cx="661482" cy="560933"/>
              <a:chOff x="6673854" y="2507796"/>
              <a:chExt cx="3493293" cy="3112295"/>
            </a:xfrm>
          </p:grpSpPr>
          <p:sp>
            <p:nvSpPr>
              <p:cNvPr id="1508" name="Google Shape;150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09" name="Google Shape;150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10" name="Google Shape;151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11" name="Google Shape;1511;p49"/>
            <p:cNvGrpSpPr/>
            <p:nvPr/>
          </p:nvGrpSpPr>
          <p:grpSpPr>
            <a:xfrm>
              <a:off x="7503816" y="2801743"/>
              <a:ext cx="661484" cy="560933"/>
              <a:chOff x="6673854" y="2507796"/>
              <a:chExt cx="3493293" cy="3112295"/>
            </a:xfrm>
          </p:grpSpPr>
          <p:sp>
            <p:nvSpPr>
              <p:cNvPr id="1512" name="Google Shape;151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13" name="Google Shape;151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14" name="Google Shape;151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grpSp>
        <p:nvGrpSpPr>
          <p:cNvPr id="1515" name="Google Shape;1515;p49"/>
          <p:cNvGrpSpPr/>
          <p:nvPr/>
        </p:nvGrpSpPr>
        <p:grpSpPr>
          <a:xfrm>
            <a:off x="8374226" y="3987232"/>
            <a:ext cx="203990" cy="394616"/>
            <a:chOff x="3814731" y="3758084"/>
            <a:chExt cx="203990" cy="394616"/>
          </a:xfrm>
        </p:grpSpPr>
        <p:grpSp>
          <p:nvGrpSpPr>
            <p:cNvPr id="1516" name="Google Shape;1516;p49"/>
            <p:cNvGrpSpPr/>
            <p:nvPr/>
          </p:nvGrpSpPr>
          <p:grpSpPr>
            <a:xfrm>
              <a:off x="3814731" y="3953767"/>
              <a:ext cx="135993" cy="165433"/>
              <a:chOff x="6673854" y="2507796"/>
              <a:chExt cx="3493293" cy="3112296"/>
            </a:xfrm>
          </p:grpSpPr>
          <p:sp>
            <p:nvSpPr>
              <p:cNvPr id="1517" name="Google Shape;151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18" name="Google Shape;151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19" name="Google Shape;151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20" name="Google Shape;1520;p49"/>
            <p:cNvGrpSpPr/>
            <p:nvPr/>
          </p:nvGrpSpPr>
          <p:grpSpPr>
            <a:xfrm>
              <a:off x="3882727" y="3987267"/>
              <a:ext cx="135993" cy="165433"/>
              <a:chOff x="6673854" y="2507796"/>
              <a:chExt cx="3493293" cy="3112296"/>
            </a:xfrm>
          </p:grpSpPr>
          <p:sp>
            <p:nvSpPr>
              <p:cNvPr id="1521" name="Google Shape;152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22" name="Google Shape;152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23" name="Google Shape;152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24" name="Google Shape;1524;p49"/>
            <p:cNvGrpSpPr/>
            <p:nvPr/>
          </p:nvGrpSpPr>
          <p:grpSpPr>
            <a:xfrm>
              <a:off x="3814731" y="3855925"/>
              <a:ext cx="135993" cy="165433"/>
              <a:chOff x="6673854" y="2507796"/>
              <a:chExt cx="3493293" cy="3112296"/>
            </a:xfrm>
          </p:grpSpPr>
          <p:sp>
            <p:nvSpPr>
              <p:cNvPr id="1525" name="Google Shape;152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26" name="Google Shape;152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27" name="Google Shape;152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28" name="Google Shape;1528;p49"/>
            <p:cNvGrpSpPr/>
            <p:nvPr/>
          </p:nvGrpSpPr>
          <p:grpSpPr>
            <a:xfrm>
              <a:off x="3882727" y="3889425"/>
              <a:ext cx="135993" cy="165433"/>
              <a:chOff x="6673854" y="2507796"/>
              <a:chExt cx="3493293" cy="3112296"/>
            </a:xfrm>
          </p:grpSpPr>
          <p:sp>
            <p:nvSpPr>
              <p:cNvPr id="1529" name="Google Shape;152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30" name="Google Shape;153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31" name="Google Shape;153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32" name="Google Shape;1532;p49"/>
            <p:cNvGrpSpPr/>
            <p:nvPr/>
          </p:nvGrpSpPr>
          <p:grpSpPr>
            <a:xfrm>
              <a:off x="3814731" y="3758084"/>
              <a:ext cx="135993" cy="165433"/>
              <a:chOff x="6673852" y="2507796"/>
              <a:chExt cx="3493295" cy="3112291"/>
            </a:xfrm>
          </p:grpSpPr>
          <p:sp>
            <p:nvSpPr>
              <p:cNvPr id="1533" name="Google Shape;1533;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34" name="Google Shape;1534;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35" name="Google Shape;1535;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36" name="Google Shape;1536;p49"/>
            <p:cNvGrpSpPr/>
            <p:nvPr/>
          </p:nvGrpSpPr>
          <p:grpSpPr>
            <a:xfrm>
              <a:off x="3882728" y="3791583"/>
              <a:ext cx="135993" cy="165433"/>
              <a:chOff x="6673854" y="2507796"/>
              <a:chExt cx="3493293" cy="3112296"/>
            </a:xfrm>
          </p:grpSpPr>
          <p:sp>
            <p:nvSpPr>
              <p:cNvPr id="1537" name="Google Shape;153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38" name="Google Shape;153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39" name="Google Shape;153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grpSp>
        <p:nvGrpSpPr>
          <p:cNvPr id="1540" name="Google Shape;1540;p49"/>
          <p:cNvGrpSpPr/>
          <p:nvPr/>
        </p:nvGrpSpPr>
        <p:grpSpPr>
          <a:xfrm>
            <a:off x="8478495" y="3738238"/>
            <a:ext cx="411826" cy="690369"/>
            <a:chOff x="3318979" y="4548087"/>
            <a:chExt cx="784194" cy="1086230"/>
          </a:xfrm>
        </p:grpSpPr>
        <p:grpSp>
          <p:nvGrpSpPr>
            <p:cNvPr id="1541" name="Google Shape;1541;p49"/>
            <p:cNvGrpSpPr/>
            <p:nvPr/>
          </p:nvGrpSpPr>
          <p:grpSpPr>
            <a:xfrm>
              <a:off x="3580450" y="5265673"/>
              <a:ext cx="258957" cy="260293"/>
              <a:chOff x="6673854" y="2507796"/>
              <a:chExt cx="3493293" cy="3112296"/>
            </a:xfrm>
          </p:grpSpPr>
          <p:sp>
            <p:nvSpPr>
              <p:cNvPr id="1542" name="Google Shape;1542;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43" name="Google Shape;1543;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44" name="Google Shape;1544;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45" name="Google Shape;1545;p49"/>
            <p:cNvGrpSpPr/>
            <p:nvPr/>
          </p:nvGrpSpPr>
          <p:grpSpPr>
            <a:xfrm>
              <a:off x="3580450" y="5111727"/>
              <a:ext cx="258957" cy="260293"/>
              <a:chOff x="6673854" y="2507796"/>
              <a:chExt cx="3493293" cy="3112296"/>
            </a:xfrm>
          </p:grpSpPr>
          <p:sp>
            <p:nvSpPr>
              <p:cNvPr id="1546" name="Google Shape;1546;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47" name="Google Shape;1547;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48" name="Google Shape;1548;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49" name="Google Shape;1549;p49"/>
            <p:cNvGrpSpPr/>
            <p:nvPr/>
          </p:nvGrpSpPr>
          <p:grpSpPr>
            <a:xfrm>
              <a:off x="3580450" y="4957783"/>
              <a:ext cx="258957" cy="260293"/>
              <a:chOff x="6673854" y="2507796"/>
              <a:chExt cx="3493293" cy="3112296"/>
            </a:xfrm>
          </p:grpSpPr>
          <p:sp>
            <p:nvSpPr>
              <p:cNvPr id="1550" name="Google Shape;1550;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51" name="Google Shape;1551;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52" name="Google Shape;1552;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53" name="Google Shape;1553;p49"/>
            <p:cNvGrpSpPr/>
            <p:nvPr/>
          </p:nvGrpSpPr>
          <p:grpSpPr>
            <a:xfrm>
              <a:off x="3321111" y="4699282"/>
              <a:ext cx="258958" cy="260293"/>
              <a:chOff x="6673852" y="2507796"/>
              <a:chExt cx="3493295" cy="3112292"/>
            </a:xfrm>
          </p:grpSpPr>
          <p:sp>
            <p:nvSpPr>
              <p:cNvPr id="1554" name="Google Shape;1554;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55" name="Google Shape;155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56" name="Google Shape;155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57" name="Google Shape;1557;p49"/>
            <p:cNvGrpSpPr/>
            <p:nvPr/>
          </p:nvGrpSpPr>
          <p:grpSpPr>
            <a:xfrm>
              <a:off x="3450588" y="4751991"/>
              <a:ext cx="258957" cy="260293"/>
              <a:chOff x="6673854" y="2507796"/>
              <a:chExt cx="3493293" cy="3112295"/>
            </a:xfrm>
          </p:grpSpPr>
          <p:sp>
            <p:nvSpPr>
              <p:cNvPr id="1558" name="Google Shape;155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59" name="Google Shape;155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60" name="Google Shape;156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61" name="Google Shape;1561;p49"/>
            <p:cNvGrpSpPr/>
            <p:nvPr/>
          </p:nvGrpSpPr>
          <p:grpSpPr>
            <a:xfrm>
              <a:off x="3580067" y="4804702"/>
              <a:ext cx="258957" cy="260293"/>
              <a:chOff x="6673854" y="2507796"/>
              <a:chExt cx="3493293" cy="3112295"/>
            </a:xfrm>
          </p:grpSpPr>
          <p:sp>
            <p:nvSpPr>
              <p:cNvPr id="1562" name="Google Shape;156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63" name="Google Shape;156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64" name="Google Shape;156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65" name="Google Shape;1565;p49"/>
            <p:cNvGrpSpPr/>
            <p:nvPr/>
          </p:nvGrpSpPr>
          <p:grpSpPr>
            <a:xfrm>
              <a:off x="3711892" y="5318688"/>
              <a:ext cx="258957" cy="260293"/>
              <a:chOff x="6673854" y="2507796"/>
              <a:chExt cx="3493293" cy="3112295"/>
            </a:xfrm>
          </p:grpSpPr>
          <p:sp>
            <p:nvSpPr>
              <p:cNvPr id="1566" name="Google Shape;156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67" name="Google Shape;156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68" name="Google Shape;156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69" name="Google Shape;1569;p49"/>
            <p:cNvGrpSpPr/>
            <p:nvPr/>
          </p:nvGrpSpPr>
          <p:grpSpPr>
            <a:xfrm>
              <a:off x="3711892" y="5164742"/>
              <a:ext cx="258957" cy="260293"/>
              <a:chOff x="6673854" y="2507796"/>
              <a:chExt cx="3493293" cy="3112295"/>
            </a:xfrm>
          </p:grpSpPr>
          <p:sp>
            <p:nvSpPr>
              <p:cNvPr id="1570" name="Google Shape;157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71" name="Google Shape;157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72" name="Google Shape;157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73" name="Google Shape;1573;p49"/>
            <p:cNvGrpSpPr/>
            <p:nvPr/>
          </p:nvGrpSpPr>
          <p:grpSpPr>
            <a:xfrm>
              <a:off x="3711892" y="5010798"/>
              <a:ext cx="258957" cy="260293"/>
              <a:chOff x="6673854" y="2507796"/>
              <a:chExt cx="3493293" cy="3112295"/>
            </a:xfrm>
          </p:grpSpPr>
          <p:sp>
            <p:nvSpPr>
              <p:cNvPr id="1574" name="Google Shape;157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75" name="Google Shape;157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76" name="Google Shape;157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77" name="Google Shape;1577;p49"/>
            <p:cNvGrpSpPr/>
            <p:nvPr/>
          </p:nvGrpSpPr>
          <p:grpSpPr>
            <a:xfrm>
              <a:off x="3711510" y="4857715"/>
              <a:ext cx="258957" cy="260293"/>
              <a:chOff x="6673854" y="2507796"/>
              <a:chExt cx="3493293" cy="3112295"/>
            </a:xfrm>
          </p:grpSpPr>
          <p:sp>
            <p:nvSpPr>
              <p:cNvPr id="1578" name="Google Shape;157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79" name="Google Shape;157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80" name="Google Shape;158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81" name="Google Shape;1581;p49"/>
            <p:cNvGrpSpPr/>
            <p:nvPr/>
          </p:nvGrpSpPr>
          <p:grpSpPr>
            <a:xfrm>
              <a:off x="3844215" y="5374024"/>
              <a:ext cx="258958" cy="260293"/>
              <a:chOff x="6673854" y="2507796"/>
              <a:chExt cx="3493293" cy="3112295"/>
            </a:xfrm>
          </p:grpSpPr>
          <p:sp>
            <p:nvSpPr>
              <p:cNvPr id="1582" name="Google Shape;158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83" name="Google Shape;158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84" name="Google Shape;158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85" name="Google Shape;1585;p49"/>
            <p:cNvGrpSpPr/>
            <p:nvPr/>
          </p:nvGrpSpPr>
          <p:grpSpPr>
            <a:xfrm>
              <a:off x="3844215" y="5220079"/>
              <a:ext cx="258958" cy="260293"/>
              <a:chOff x="6673854" y="2507796"/>
              <a:chExt cx="3493293" cy="3112295"/>
            </a:xfrm>
          </p:grpSpPr>
          <p:sp>
            <p:nvSpPr>
              <p:cNvPr id="1586" name="Google Shape;158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87" name="Google Shape;158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88" name="Google Shape;158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89" name="Google Shape;1589;p49"/>
            <p:cNvGrpSpPr/>
            <p:nvPr/>
          </p:nvGrpSpPr>
          <p:grpSpPr>
            <a:xfrm>
              <a:off x="3844215" y="5066134"/>
              <a:ext cx="258958" cy="260293"/>
              <a:chOff x="6673854" y="2507796"/>
              <a:chExt cx="3493293" cy="3112295"/>
            </a:xfrm>
          </p:grpSpPr>
          <p:sp>
            <p:nvSpPr>
              <p:cNvPr id="1590" name="Google Shape;159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91" name="Google Shape;159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92" name="Google Shape;159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93" name="Google Shape;1593;p49"/>
            <p:cNvGrpSpPr/>
            <p:nvPr/>
          </p:nvGrpSpPr>
          <p:grpSpPr>
            <a:xfrm>
              <a:off x="3843833" y="4913052"/>
              <a:ext cx="258958" cy="260293"/>
              <a:chOff x="6673854" y="2507796"/>
              <a:chExt cx="3493293" cy="3112295"/>
            </a:xfrm>
          </p:grpSpPr>
          <p:sp>
            <p:nvSpPr>
              <p:cNvPr id="1594" name="Google Shape;159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95" name="Google Shape;159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96" name="Google Shape;159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97" name="Google Shape;1597;p49"/>
            <p:cNvGrpSpPr/>
            <p:nvPr/>
          </p:nvGrpSpPr>
          <p:grpSpPr>
            <a:xfrm>
              <a:off x="3318979" y="4548087"/>
              <a:ext cx="258958" cy="260293"/>
              <a:chOff x="6673852" y="2507796"/>
              <a:chExt cx="3493295" cy="3112292"/>
            </a:xfrm>
          </p:grpSpPr>
          <p:sp>
            <p:nvSpPr>
              <p:cNvPr id="1598" name="Google Shape;1598;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99" name="Google Shape;159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00" name="Google Shape;160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01" name="Google Shape;1601;p49"/>
            <p:cNvGrpSpPr/>
            <p:nvPr/>
          </p:nvGrpSpPr>
          <p:grpSpPr>
            <a:xfrm>
              <a:off x="3448456" y="4600796"/>
              <a:ext cx="258957" cy="260293"/>
              <a:chOff x="6673854" y="2507796"/>
              <a:chExt cx="3493293" cy="3112295"/>
            </a:xfrm>
          </p:grpSpPr>
          <p:sp>
            <p:nvSpPr>
              <p:cNvPr id="1602" name="Google Shape;160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03" name="Google Shape;160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04" name="Google Shape;160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05" name="Google Shape;1605;p49"/>
            <p:cNvGrpSpPr/>
            <p:nvPr/>
          </p:nvGrpSpPr>
          <p:grpSpPr>
            <a:xfrm>
              <a:off x="3577935" y="4653506"/>
              <a:ext cx="258957" cy="260293"/>
              <a:chOff x="6673860" y="2507796"/>
              <a:chExt cx="3493287" cy="3112300"/>
            </a:xfrm>
          </p:grpSpPr>
          <p:sp>
            <p:nvSpPr>
              <p:cNvPr id="1606" name="Google Shape;1606;p49"/>
              <p:cNvSpPr/>
              <p:nvPr/>
            </p:nvSpPr>
            <p:spPr>
              <a:xfrm>
                <a:off x="6673860" y="3138036"/>
                <a:ext cx="1764505"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07" name="Google Shape;160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08" name="Google Shape;160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09" name="Google Shape;1609;p49"/>
            <p:cNvGrpSpPr/>
            <p:nvPr/>
          </p:nvGrpSpPr>
          <p:grpSpPr>
            <a:xfrm>
              <a:off x="3709378" y="4706520"/>
              <a:ext cx="258957" cy="260293"/>
              <a:chOff x="6673854" y="2507796"/>
              <a:chExt cx="3493293" cy="3112295"/>
            </a:xfrm>
          </p:grpSpPr>
          <p:sp>
            <p:nvSpPr>
              <p:cNvPr id="1610" name="Google Shape;161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11" name="Google Shape;161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12" name="Google Shape;161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13" name="Google Shape;1613;p49"/>
            <p:cNvGrpSpPr/>
            <p:nvPr/>
          </p:nvGrpSpPr>
          <p:grpSpPr>
            <a:xfrm>
              <a:off x="3841701" y="4761857"/>
              <a:ext cx="258958" cy="260293"/>
              <a:chOff x="6673854" y="2507796"/>
              <a:chExt cx="3493293" cy="3112295"/>
            </a:xfrm>
          </p:grpSpPr>
          <p:sp>
            <p:nvSpPr>
              <p:cNvPr id="1614" name="Google Shape;161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15" name="Google Shape;161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16" name="Google Shape;161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grpSp>
        <p:nvGrpSpPr>
          <p:cNvPr id="1617" name="Google Shape;1617;p49"/>
          <p:cNvGrpSpPr/>
          <p:nvPr/>
        </p:nvGrpSpPr>
        <p:grpSpPr>
          <a:xfrm>
            <a:off x="10272379" y="3452324"/>
            <a:ext cx="549957" cy="852080"/>
            <a:chOff x="7923767" y="2537905"/>
            <a:chExt cx="873490" cy="1162881"/>
          </a:xfrm>
        </p:grpSpPr>
        <p:grpSp>
          <p:nvGrpSpPr>
            <p:cNvPr id="1618" name="Google Shape;1618;p49"/>
            <p:cNvGrpSpPr/>
            <p:nvPr/>
          </p:nvGrpSpPr>
          <p:grpSpPr>
            <a:xfrm>
              <a:off x="7926569" y="3193270"/>
              <a:ext cx="288445" cy="278660"/>
              <a:chOff x="6673854" y="2507796"/>
              <a:chExt cx="3493293" cy="3112296"/>
            </a:xfrm>
          </p:grpSpPr>
          <p:sp>
            <p:nvSpPr>
              <p:cNvPr id="1619" name="Google Shape;161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20" name="Google Shape;162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21" name="Google Shape;162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22" name="Google Shape;1622;p49"/>
            <p:cNvGrpSpPr/>
            <p:nvPr/>
          </p:nvGrpSpPr>
          <p:grpSpPr>
            <a:xfrm>
              <a:off x="8070792" y="3249699"/>
              <a:ext cx="288445" cy="278660"/>
              <a:chOff x="6673854" y="2507796"/>
              <a:chExt cx="3493293" cy="3112296"/>
            </a:xfrm>
          </p:grpSpPr>
          <p:sp>
            <p:nvSpPr>
              <p:cNvPr id="1623" name="Google Shape;162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24" name="Google Shape;162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25" name="Google Shape;162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26" name="Google Shape;1626;p49"/>
            <p:cNvGrpSpPr/>
            <p:nvPr/>
          </p:nvGrpSpPr>
          <p:grpSpPr>
            <a:xfrm>
              <a:off x="8215014" y="3306128"/>
              <a:ext cx="288445" cy="278660"/>
              <a:chOff x="6673854" y="2507796"/>
              <a:chExt cx="3493293" cy="3112296"/>
            </a:xfrm>
          </p:grpSpPr>
          <p:sp>
            <p:nvSpPr>
              <p:cNvPr id="1627" name="Google Shape;162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28" name="Google Shape;162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29" name="Google Shape;162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30" name="Google Shape;1630;p49"/>
            <p:cNvGrpSpPr/>
            <p:nvPr/>
          </p:nvGrpSpPr>
          <p:grpSpPr>
            <a:xfrm>
              <a:off x="7926569" y="3028462"/>
              <a:ext cx="288445" cy="278660"/>
              <a:chOff x="6673854" y="2507796"/>
              <a:chExt cx="3493293" cy="3112296"/>
            </a:xfrm>
          </p:grpSpPr>
          <p:sp>
            <p:nvSpPr>
              <p:cNvPr id="1631" name="Google Shape;163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32" name="Google Shape;163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33" name="Google Shape;163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34" name="Google Shape;1634;p49"/>
            <p:cNvGrpSpPr/>
            <p:nvPr/>
          </p:nvGrpSpPr>
          <p:grpSpPr>
            <a:xfrm>
              <a:off x="8070792" y="3084891"/>
              <a:ext cx="288445" cy="278660"/>
              <a:chOff x="6673854" y="2507796"/>
              <a:chExt cx="3493293" cy="3112296"/>
            </a:xfrm>
          </p:grpSpPr>
          <p:sp>
            <p:nvSpPr>
              <p:cNvPr id="1635" name="Google Shape;163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36" name="Google Shape;163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37" name="Google Shape;163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38" name="Google Shape;1638;p49"/>
            <p:cNvGrpSpPr/>
            <p:nvPr/>
          </p:nvGrpSpPr>
          <p:grpSpPr>
            <a:xfrm>
              <a:off x="8215014" y="3141320"/>
              <a:ext cx="288445" cy="278660"/>
              <a:chOff x="6673854" y="2507796"/>
              <a:chExt cx="3493293" cy="3112296"/>
            </a:xfrm>
          </p:grpSpPr>
          <p:sp>
            <p:nvSpPr>
              <p:cNvPr id="1639" name="Google Shape;163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40" name="Google Shape;164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41" name="Google Shape;164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42" name="Google Shape;1642;p49"/>
            <p:cNvGrpSpPr/>
            <p:nvPr/>
          </p:nvGrpSpPr>
          <p:grpSpPr>
            <a:xfrm>
              <a:off x="7926569" y="2863654"/>
              <a:ext cx="288445" cy="278660"/>
              <a:chOff x="6673852" y="2507796"/>
              <a:chExt cx="3493295" cy="3112291"/>
            </a:xfrm>
          </p:grpSpPr>
          <p:sp>
            <p:nvSpPr>
              <p:cNvPr id="1643" name="Google Shape;1643;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44" name="Google Shape;1644;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45" name="Google Shape;1645;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46" name="Google Shape;1646;p49"/>
            <p:cNvGrpSpPr/>
            <p:nvPr/>
          </p:nvGrpSpPr>
          <p:grpSpPr>
            <a:xfrm>
              <a:off x="8070792" y="2920083"/>
              <a:ext cx="288445" cy="278660"/>
              <a:chOff x="6673854" y="2507796"/>
              <a:chExt cx="3493293" cy="3112296"/>
            </a:xfrm>
          </p:grpSpPr>
          <p:sp>
            <p:nvSpPr>
              <p:cNvPr id="1647" name="Google Shape;164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48" name="Google Shape;164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49" name="Google Shape;164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50" name="Google Shape;1650;p49"/>
            <p:cNvGrpSpPr/>
            <p:nvPr/>
          </p:nvGrpSpPr>
          <p:grpSpPr>
            <a:xfrm>
              <a:off x="8215014" y="2976511"/>
              <a:ext cx="288445" cy="278660"/>
              <a:chOff x="6673854" y="2507796"/>
              <a:chExt cx="3493293" cy="3112296"/>
            </a:xfrm>
          </p:grpSpPr>
          <p:sp>
            <p:nvSpPr>
              <p:cNvPr id="1651" name="Google Shape;165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52" name="Google Shape;165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53" name="Google Shape;165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54" name="Google Shape;1654;p49"/>
            <p:cNvGrpSpPr/>
            <p:nvPr/>
          </p:nvGrpSpPr>
          <p:grpSpPr>
            <a:xfrm>
              <a:off x="7926142" y="2699769"/>
              <a:ext cx="288445" cy="278661"/>
              <a:chOff x="6673852" y="2507796"/>
              <a:chExt cx="3493295" cy="3112292"/>
            </a:xfrm>
          </p:grpSpPr>
          <p:sp>
            <p:nvSpPr>
              <p:cNvPr id="1655" name="Google Shape;1655;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56" name="Google Shape;165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57" name="Google Shape;165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58" name="Google Shape;1658;p49"/>
            <p:cNvGrpSpPr/>
            <p:nvPr/>
          </p:nvGrpSpPr>
          <p:grpSpPr>
            <a:xfrm>
              <a:off x="8070364" y="2756197"/>
              <a:ext cx="288445" cy="278661"/>
              <a:chOff x="6673854" y="2507796"/>
              <a:chExt cx="3493293" cy="3112295"/>
            </a:xfrm>
          </p:grpSpPr>
          <p:sp>
            <p:nvSpPr>
              <p:cNvPr id="1659" name="Google Shape;165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60" name="Google Shape;166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61" name="Google Shape;166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62" name="Google Shape;1662;p49"/>
            <p:cNvGrpSpPr/>
            <p:nvPr/>
          </p:nvGrpSpPr>
          <p:grpSpPr>
            <a:xfrm>
              <a:off x="8214586" y="2812628"/>
              <a:ext cx="288445" cy="278661"/>
              <a:chOff x="6673854" y="2507796"/>
              <a:chExt cx="3493293" cy="3112295"/>
            </a:xfrm>
          </p:grpSpPr>
          <p:sp>
            <p:nvSpPr>
              <p:cNvPr id="1663" name="Google Shape;166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64" name="Google Shape;166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65" name="Google Shape;166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66" name="Google Shape;1666;p49"/>
            <p:cNvGrpSpPr/>
            <p:nvPr/>
          </p:nvGrpSpPr>
          <p:grpSpPr>
            <a:xfrm>
              <a:off x="8361422" y="3362884"/>
              <a:ext cx="288445" cy="278660"/>
              <a:chOff x="6673854" y="2507796"/>
              <a:chExt cx="3493293" cy="3112295"/>
            </a:xfrm>
          </p:grpSpPr>
          <p:sp>
            <p:nvSpPr>
              <p:cNvPr id="1667" name="Google Shape;166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68" name="Google Shape;166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69" name="Google Shape;166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70" name="Google Shape;1670;p49"/>
            <p:cNvGrpSpPr/>
            <p:nvPr/>
          </p:nvGrpSpPr>
          <p:grpSpPr>
            <a:xfrm>
              <a:off x="8361422" y="3198076"/>
              <a:ext cx="288445" cy="278660"/>
              <a:chOff x="6673854" y="2507796"/>
              <a:chExt cx="3493293" cy="3112295"/>
            </a:xfrm>
          </p:grpSpPr>
          <p:sp>
            <p:nvSpPr>
              <p:cNvPr id="1671" name="Google Shape;167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72" name="Google Shape;167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73" name="Google Shape;167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74" name="Google Shape;1674;p49"/>
            <p:cNvGrpSpPr/>
            <p:nvPr/>
          </p:nvGrpSpPr>
          <p:grpSpPr>
            <a:xfrm>
              <a:off x="8361422" y="3033267"/>
              <a:ext cx="288445" cy="278660"/>
              <a:chOff x="6673854" y="2507796"/>
              <a:chExt cx="3493293" cy="3112295"/>
            </a:xfrm>
          </p:grpSpPr>
          <p:sp>
            <p:nvSpPr>
              <p:cNvPr id="1675" name="Google Shape;167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76" name="Google Shape;167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77" name="Google Shape;167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78" name="Google Shape;1678;p49"/>
            <p:cNvGrpSpPr/>
            <p:nvPr/>
          </p:nvGrpSpPr>
          <p:grpSpPr>
            <a:xfrm>
              <a:off x="8360996" y="2869383"/>
              <a:ext cx="288445" cy="278660"/>
              <a:chOff x="6673854" y="2507796"/>
              <a:chExt cx="3493293" cy="3112295"/>
            </a:xfrm>
          </p:grpSpPr>
          <p:sp>
            <p:nvSpPr>
              <p:cNvPr id="1679" name="Google Shape;167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80" name="Google Shape;168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81" name="Google Shape;168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82" name="Google Shape;1682;p49"/>
            <p:cNvGrpSpPr/>
            <p:nvPr/>
          </p:nvGrpSpPr>
          <p:grpSpPr>
            <a:xfrm>
              <a:off x="8508812" y="3422126"/>
              <a:ext cx="288445" cy="278660"/>
              <a:chOff x="6673854" y="2507796"/>
              <a:chExt cx="3493293" cy="3112295"/>
            </a:xfrm>
          </p:grpSpPr>
          <p:sp>
            <p:nvSpPr>
              <p:cNvPr id="1683" name="Google Shape;168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84" name="Google Shape;168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85" name="Google Shape;168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86" name="Google Shape;1686;p49"/>
            <p:cNvGrpSpPr/>
            <p:nvPr/>
          </p:nvGrpSpPr>
          <p:grpSpPr>
            <a:xfrm>
              <a:off x="8508812" y="3257317"/>
              <a:ext cx="288445" cy="278660"/>
              <a:chOff x="6673854" y="2507796"/>
              <a:chExt cx="3493293" cy="3112295"/>
            </a:xfrm>
          </p:grpSpPr>
          <p:sp>
            <p:nvSpPr>
              <p:cNvPr id="1687" name="Google Shape;168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88" name="Google Shape;168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89" name="Google Shape;168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90" name="Google Shape;1690;p49"/>
            <p:cNvGrpSpPr/>
            <p:nvPr/>
          </p:nvGrpSpPr>
          <p:grpSpPr>
            <a:xfrm>
              <a:off x="8508812" y="3092508"/>
              <a:ext cx="288445" cy="278660"/>
              <a:chOff x="6673854" y="2507796"/>
              <a:chExt cx="3493293" cy="3112295"/>
            </a:xfrm>
          </p:grpSpPr>
          <p:sp>
            <p:nvSpPr>
              <p:cNvPr id="1691" name="Google Shape;169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92" name="Google Shape;169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93" name="Google Shape;169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94" name="Google Shape;1694;p49"/>
            <p:cNvGrpSpPr/>
            <p:nvPr/>
          </p:nvGrpSpPr>
          <p:grpSpPr>
            <a:xfrm>
              <a:off x="8508386" y="2928624"/>
              <a:ext cx="288445" cy="278660"/>
              <a:chOff x="6673854" y="2507796"/>
              <a:chExt cx="3493293" cy="3112295"/>
            </a:xfrm>
          </p:grpSpPr>
          <p:sp>
            <p:nvSpPr>
              <p:cNvPr id="1695" name="Google Shape;169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96" name="Google Shape;169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97" name="Google Shape;169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98" name="Google Shape;1698;p49"/>
            <p:cNvGrpSpPr/>
            <p:nvPr/>
          </p:nvGrpSpPr>
          <p:grpSpPr>
            <a:xfrm>
              <a:off x="7923767" y="2537905"/>
              <a:ext cx="288445" cy="278661"/>
              <a:chOff x="6673852" y="2507796"/>
              <a:chExt cx="3493295" cy="3112292"/>
            </a:xfrm>
          </p:grpSpPr>
          <p:sp>
            <p:nvSpPr>
              <p:cNvPr id="1699" name="Google Shape;1699;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00" name="Google Shape;170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01" name="Google Shape;170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02" name="Google Shape;1702;p49"/>
            <p:cNvGrpSpPr/>
            <p:nvPr/>
          </p:nvGrpSpPr>
          <p:grpSpPr>
            <a:xfrm>
              <a:off x="8067989" y="2594334"/>
              <a:ext cx="288445" cy="278661"/>
              <a:chOff x="6673854" y="2507796"/>
              <a:chExt cx="3493293" cy="3112295"/>
            </a:xfrm>
          </p:grpSpPr>
          <p:sp>
            <p:nvSpPr>
              <p:cNvPr id="1703" name="Google Shape;170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04" name="Google Shape;170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05" name="Google Shape;170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06" name="Google Shape;1706;p49"/>
            <p:cNvGrpSpPr/>
            <p:nvPr/>
          </p:nvGrpSpPr>
          <p:grpSpPr>
            <a:xfrm>
              <a:off x="8212211" y="2650763"/>
              <a:ext cx="288445" cy="278661"/>
              <a:chOff x="6673854" y="2507796"/>
              <a:chExt cx="3493293" cy="3112295"/>
            </a:xfrm>
          </p:grpSpPr>
          <p:sp>
            <p:nvSpPr>
              <p:cNvPr id="1707" name="Google Shape;170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08" name="Google Shape;170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09" name="Google Shape;170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10" name="Google Shape;1710;p49"/>
            <p:cNvGrpSpPr/>
            <p:nvPr/>
          </p:nvGrpSpPr>
          <p:grpSpPr>
            <a:xfrm>
              <a:off x="8358621" y="2707519"/>
              <a:ext cx="288445" cy="278660"/>
              <a:chOff x="6673854" y="2507796"/>
              <a:chExt cx="3493293" cy="3112295"/>
            </a:xfrm>
          </p:grpSpPr>
          <p:sp>
            <p:nvSpPr>
              <p:cNvPr id="1711" name="Google Shape;171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12" name="Google Shape;171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13" name="Google Shape;171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14" name="Google Shape;1714;p49"/>
            <p:cNvGrpSpPr/>
            <p:nvPr/>
          </p:nvGrpSpPr>
          <p:grpSpPr>
            <a:xfrm>
              <a:off x="8506011" y="2766760"/>
              <a:ext cx="288445" cy="278660"/>
              <a:chOff x="6673854" y="2507796"/>
              <a:chExt cx="3493293" cy="3112295"/>
            </a:xfrm>
          </p:grpSpPr>
          <p:sp>
            <p:nvSpPr>
              <p:cNvPr id="1715" name="Google Shape;171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16" name="Google Shape;171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17" name="Google Shape;171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grpSp>
        <p:nvGrpSpPr>
          <p:cNvPr id="1718" name="Google Shape;1718;p49"/>
          <p:cNvGrpSpPr/>
          <p:nvPr/>
        </p:nvGrpSpPr>
        <p:grpSpPr>
          <a:xfrm flipH="1">
            <a:off x="9595661" y="3452324"/>
            <a:ext cx="573320" cy="849996"/>
            <a:chOff x="6168570" y="2341066"/>
            <a:chExt cx="2003149" cy="2340838"/>
          </a:xfrm>
        </p:grpSpPr>
        <p:grpSp>
          <p:nvGrpSpPr>
            <p:cNvPr id="1719" name="Google Shape;1719;p49"/>
            <p:cNvGrpSpPr/>
            <p:nvPr/>
          </p:nvGrpSpPr>
          <p:grpSpPr>
            <a:xfrm>
              <a:off x="6174996" y="3660293"/>
              <a:ext cx="661482" cy="560933"/>
              <a:chOff x="6673854" y="2507796"/>
              <a:chExt cx="3493293" cy="3112296"/>
            </a:xfrm>
          </p:grpSpPr>
          <p:sp>
            <p:nvSpPr>
              <p:cNvPr id="1720" name="Google Shape;1720;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21" name="Google Shape;1721;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22" name="Google Shape;1722;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23" name="Google Shape;1723;p49"/>
            <p:cNvGrpSpPr/>
            <p:nvPr/>
          </p:nvGrpSpPr>
          <p:grpSpPr>
            <a:xfrm>
              <a:off x="6505737" y="3773882"/>
              <a:ext cx="661482" cy="560933"/>
              <a:chOff x="6673854" y="2507796"/>
              <a:chExt cx="3493293" cy="3112296"/>
            </a:xfrm>
          </p:grpSpPr>
          <p:sp>
            <p:nvSpPr>
              <p:cNvPr id="1724" name="Google Shape;1724;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25" name="Google Shape;1725;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26" name="Google Shape;1726;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27" name="Google Shape;1727;p49"/>
            <p:cNvGrpSpPr/>
            <p:nvPr/>
          </p:nvGrpSpPr>
          <p:grpSpPr>
            <a:xfrm>
              <a:off x="6836478" y="3887471"/>
              <a:ext cx="661482" cy="560933"/>
              <a:chOff x="6673854" y="2507796"/>
              <a:chExt cx="3493293" cy="3112296"/>
            </a:xfrm>
          </p:grpSpPr>
          <p:sp>
            <p:nvSpPr>
              <p:cNvPr id="1728" name="Google Shape;1728;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29" name="Google Shape;1729;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30" name="Google Shape;1730;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31" name="Google Shape;1731;p49"/>
            <p:cNvGrpSpPr/>
            <p:nvPr/>
          </p:nvGrpSpPr>
          <p:grpSpPr>
            <a:xfrm>
              <a:off x="6174996" y="3328540"/>
              <a:ext cx="661482" cy="560933"/>
              <a:chOff x="6673854" y="2507796"/>
              <a:chExt cx="3493293" cy="3112296"/>
            </a:xfrm>
          </p:grpSpPr>
          <p:sp>
            <p:nvSpPr>
              <p:cNvPr id="1732" name="Google Shape;1732;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33" name="Google Shape;1733;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34" name="Google Shape;1734;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35" name="Google Shape;1735;p49"/>
            <p:cNvGrpSpPr/>
            <p:nvPr/>
          </p:nvGrpSpPr>
          <p:grpSpPr>
            <a:xfrm>
              <a:off x="6505737" y="3442129"/>
              <a:ext cx="661482" cy="560933"/>
              <a:chOff x="6673854" y="2507796"/>
              <a:chExt cx="3493293" cy="3112296"/>
            </a:xfrm>
          </p:grpSpPr>
          <p:sp>
            <p:nvSpPr>
              <p:cNvPr id="1736" name="Google Shape;1736;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37" name="Google Shape;1737;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38" name="Google Shape;1738;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39" name="Google Shape;1739;p49"/>
            <p:cNvGrpSpPr/>
            <p:nvPr/>
          </p:nvGrpSpPr>
          <p:grpSpPr>
            <a:xfrm>
              <a:off x="6836478" y="3555718"/>
              <a:ext cx="661482" cy="560933"/>
              <a:chOff x="6673854" y="2507796"/>
              <a:chExt cx="3493293" cy="3112296"/>
            </a:xfrm>
          </p:grpSpPr>
          <p:sp>
            <p:nvSpPr>
              <p:cNvPr id="1740" name="Google Shape;1740;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41" name="Google Shape;1741;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42" name="Google Shape;1742;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43" name="Google Shape;1743;p49"/>
            <p:cNvGrpSpPr/>
            <p:nvPr/>
          </p:nvGrpSpPr>
          <p:grpSpPr>
            <a:xfrm>
              <a:off x="6174995" y="2996788"/>
              <a:ext cx="661482" cy="560933"/>
              <a:chOff x="6673852" y="2507796"/>
              <a:chExt cx="3493295" cy="3112291"/>
            </a:xfrm>
          </p:grpSpPr>
          <p:sp>
            <p:nvSpPr>
              <p:cNvPr id="1744" name="Google Shape;1744;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45" name="Google Shape;1745;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46" name="Google Shape;1746;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47" name="Google Shape;1747;p49"/>
            <p:cNvGrpSpPr/>
            <p:nvPr/>
          </p:nvGrpSpPr>
          <p:grpSpPr>
            <a:xfrm>
              <a:off x="6505738" y="3110376"/>
              <a:ext cx="661482" cy="560933"/>
              <a:chOff x="6673854" y="2507796"/>
              <a:chExt cx="3493293" cy="3112296"/>
            </a:xfrm>
          </p:grpSpPr>
          <p:sp>
            <p:nvSpPr>
              <p:cNvPr id="1748" name="Google Shape;1748;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49" name="Google Shape;1749;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50" name="Google Shape;1750;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51" name="Google Shape;1751;p49"/>
            <p:cNvGrpSpPr/>
            <p:nvPr/>
          </p:nvGrpSpPr>
          <p:grpSpPr>
            <a:xfrm>
              <a:off x="6836478" y="3223965"/>
              <a:ext cx="661482" cy="560933"/>
              <a:chOff x="6673854" y="2507796"/>
              <a:chExt cx="3493293" cy="3112296"/>
            </a:xfrm>
          </p:grpSpPr>
          <p:sp>
            <p:nvSpPr>
              <p:cNvPr id="1752" name="Google Shape;1752;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53" name="Google Shape;1753;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54" name="Google Shape;1754;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55" name="Google Shape;1755;p49"/>
            <p:cNvGrpSpPr/>
            <p:nvPr/>
          </p:nvGrpSpPr>
          <p:grpSpPr>
            <a:xfrm>
              <a:off x="6174016" y="2666892"/>
              <a:ext cx="661482" cy="560934"/>
              <a:chOff x="6673852" y="2507796"/>
              <a:chExt cx="3493295" cy="3112292"/>
            </a:xfrm>
          </p:grpSpPr>
          <p:sp>
            <p:nvSpPr>
              <p:cNvPr id="1756" name="Google Shape;1756;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57" name="Google Shape;175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58" name="Google Shape;175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59" name="Google Shape;1759;p49"/>
            <p:cNvGrpSpPr/>
            <p:nvPr/>
          </p:nvGrpSpPr>
          <p:grpSpPr>
            <a:xfrm>
              <a:off x="6504756" y="2780481"/>
              <a:ext cx="661482" cy="560934"/>
              <a:chOff x="6673854" y="2507796"/>
              <a:chExt cx="3493293" cy="3112295"/>
            </a:xfrm>
          </p:grpSpPr>
          <p:sp>
            <p:nvSpPr>
              <p:cNvPr id="1760" name="Google Shape;176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61" name="Google Shape;176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62" name="Google Shape;176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63" name="Google Shape;1763;p49"/>
            <p:cNvGrpSpPr/>
            <p:nvPr/>
          </p:nvGrpSpPr>
          <p:grpSpPr>
            <a:xfrm>
              <a:off x="6835497" y="2894073"/>
              <a:ext cx="661482" cy="560934"/>
              <a:chOff x="6673854" y="2507796"/>
              <a:chExt cx="3493293" cy="3112295"/>
            </a:xfrm>
          </p:grpSpPr>
          <p:sp>
            <p:nvSpPr>
              <p:cNvPr id="1764" name="Google Shape;176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65" name="Google Shape;176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66" name="Google Shape;176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67" name="Google Shape;1767;p49"/>
            <p:cNvGrpSpPr/>
            <p:nvPr/>
          </p:nvGrpSpPr>
          <p:grpSpPr>
            <a:xfrm>
              <a:off x="7172231" y="4001720"/>
              <a:ext cx="661482" cy="560933"/>
              <a:chOff x="6673854" y="2507796"/>
              <a:chExt cx="3493293" cy="3112295"/>
            </a:xfrm>
          </p:grpSpPr>
          <p:sp>
            <p:nvSpPr>
              <p:cNvPr id="1768" name="Google Shape;176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69" name="Google Shape;176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70" name="Google Shape;177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71" name="Google Shape;1771;p49"/>
            <p:cNvGrpSpPr/>
            <p:nvPr/>
          </p:nvGrpSpPr>
          <p:grpSpPr>
            <a:xfrm>
              <a:off x="7172231" y="3669966"/>
              <a:ext cx="661482" cy="560933"/>
              <a:chOff x="6673854" y="2507796"/>
              <a:chExt cx="3493293" cy="3112295"/>
            </a:xfrm>
          </p:grpSpPr>
          <p:sp>
            <p:nvSpPr>
              <p:cNvPr id="1772" name="Google Shape;177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73" name="Google Shape;177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74" name="Google Shape;177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75" name="Google Shape;1775;p49"/>
            <p:cNvGrpSpPr/>
            <p:nvPr/>
          </p:nvGrpSpPr>
          <p:grpSpPr>
            <a:xfrm>
              <a:off x="7172231" y="3338213"/>
              <a:ext cx="661482" cy="560933"/>
              <a:chOff x="6673854" y="2507796"/>
              <a:chExt cx="3493293" cy="3112295"/>
            </a:xfrm>
          </p:grpSpPr>
          <p:sp>
            <p:nvSpPr>
              <p:cNvPr id="1776" name="Google Shape;177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77" name="Google Shape;177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78" name="Google Shape;177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79" name="Google Shape;1779;p49"/>
            <p:cNvGrpSpPr/>
            <p:nvPr/>
          </p:nvGrpSpPr>
          <p:grpSpPr>
            <a:xfrm>
              <a:off x="7171255" y="3008319"/>
              <a:ext cx="661482" cy="560933"/>
              <a:chOff x="6673854" y="2507796"/>
              <a:chExt cx="3493293" cy="3112295"/>
            </a:xfrm>
          </p:grpSpPr>
          <p:sp>
            <p:nvSpPr>
              <p:cNvPr id="1780" name="Google Shape;178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81" name="Google Shape;178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82" name="Google Shape;178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83" name="Google Shape;1783;p49"/>
            <p:cNvGrpSpPr/>
            <p:nvPr/>
          </p:nvGrpSpPr>
          <p:grpSpPr>
            <a:xfrm>
              <a:off x="7510236" y="4120971"/>
              <a:ext cx="661483" cy="560933"/>
              <a:chOff x="6673854" y="2507796"/>
              <a:chExt cx="3493293" cy="3112295"/>
            </a:xfrm>
          </p:grpSpPr>
          <p:sp>
            <p:nvSpPr>
              <p:cNvPr id="1784" name="Google Shape;178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85" name="Google Shape;178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86" name="Google Shape;178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87" name="Google Shape;1787;p49"/>
            <p:cNvGrpSpPr/>
            <p:nvPr/>
          </p:nvGrpSpPr>
          <p:grpSpPr>
            <a:xfrm>
              <a:off x="7510236" y="3789217"/>
              <a:ext cx="661483" cy="560933"/>
              <a:chOff x="6673854" y="2507796"/>
              <a:chExt cx="3493293" cy="3112295"/>
            </a:xfrm>
          </p:grpSpPr>
          <p:sp>
            <p:nvSpPr>
              <p:cNvPr id="1788" name="Google Shape;178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89" name="Google Shape;178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90" name="Google Shape;179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91" name="Google Shape;1791;p49"/>
            <p:cNvGrpSpPr/>
            <p:nvPr/>
          </p:nvGrpSpPr>
          <p:grpSpPr>
            <a:xfrm>
              <a:off x="7510236" y="3457463"/>
              <a:ext cx="661483" cy="560933"/>
              <a:chOff x="6673854" y="2507796"/>
              <a:chExt cx="3493293" cy="3112295"/>
            </a:xfrm>
          </p:grpSpPr>
          <p:sp>
            <p:nvSpPr>
              <p:cNvPr id="1792" name="Google Shape;179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93" name="Google Shape;179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94" name="Google Shape;179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95" name="Google Shape;1795;p49"/>
            <p:cNvGrpSpPr/>
            <p:nvPr/>
          </p:nvGrpSpPr>
          <p:grpSpPr>
            <a:xfrm>
              <a:off x="7509260" y="3127570"/>
              <a:ext cx="661483" cy="560933"/>
              <a:chOff x="6673854" y="2507796"/>
              <a:chExt cx="3493293" cy="3112295"/>
            </a:xfrm>
          </p:grpSpPr>
          <p:sp>
            <p:nvSpPr>
              <p:cNvPr id="1796" name="Google Shape;179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97" name="Google Shape;179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98" name="Google Shape;179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99" name="Google Shape;1799;p49"/>
            <p:cNvGrpSpPr/>
            <p:nvPr/>
          </p:nvGrpSpPr>
          <p:grpSpPr>
            <a:xfrm>
              <a:off x="6168570" y="2341066"/>
              <a:ext cx="661482" cy="560934"/>
              <a:chOff x="6673852" y="2507796"/>
              <a:chExt cx="3493295" cy="3112292"/>
            </a:xfrm>
          </p:grpSpPr>
          <p:sp>
            <p:nvSpPr>
              <p:cNvPr id="1800" name="Google Shape;1800;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01" name="Google Shape;180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02" name="Google Shape;180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03" name="Google Shape;1803;p49"/>
            <p:cNvGrpSpPr/>
            <p:nvPr/>
          </p:nvGrpSpPr>
          <p:grpSpPr>
            <a:xfrm>
              <a:off x="6499310" y="2454655"/>
              <a:ext cx="661482" cy="560934"/>
              <a:chOff x="6673854" y="2507796"/>
              <a:chExt cx="3493293" cy="3112295"/>
            </a:xfrm>
          </p:grpSpPr>
          <p:sp>
            <p:nvSpPr>
              <p:cNvPr id="1804" name="Google Shape;180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05" name="Google Shape;180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06" name="Google Shape;180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07" name="Google Shape;1807;p49"/>
            <p:cNvGrpSpPr/>
            <p:nvPr/>
          </p:nvGrpSpPr>
          <p:grpSpPr>
            <a:xfrm>
              <a:off x="6830051" y="2568246"/>
              <a:ext cx="661482" cy="560934"/>
              <a:chOff x="6673854" y="2507796"/>
              <a:chExt cx="3493293" cy="3112295"/>
            </a:xfrm>
          </p:grpSpPr>
          <p:sp>
            <p:nvSpPr>
              <p:cNvPr id="1808" name="Google Shape;180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09" name="Google Shape;180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10" name="Google Shape;181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11" name="Google Shape;1811;p49"/>
            <p:cNvGrpSpPr/>
            <p:nvPr/>
          </p:nvGrpSpPr>
          <p:grpSpPr>
            <a:xfrm>
              <a:off x="7165809" y="2682492"/>
              <a:ext cx="661482" cy="560933"/>
              <a:chOff x="6673854" y="2507796"/>
              <a:chExt cx="3493293" cy="3112295"/>
            </a:xfrm>
          </p:grpSpPr>
          <p:sp>
            <p:nvSpPr>
              <p:cNvPr id="1812" name="Google Shape;181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13" name="Google Shape;181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14" name="Google Shape;181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15" name="Google Shape;1815;p49"/>
            <p:cNvGrpSpPr/>
            <p:nvPr/>
          </p:nvGrpSpPr>
          <p:grpSpPr>
            <a:xfrm>
              <a:off x="7503814" y="2801743"/>
              <a:ext cx="661483" cy="560933"/>
              <a:chOff x="6673854" y="2507796"/>
              <a:chExt cx="3493293" cy="3112295"/>
            </a:xfrm>
          </p:grpSpPr>
          <p:sp>
            <p:nvSpPr>
              <p:cNvPr id="1816" name="Google Shape;181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17" name="Google Shape;181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18" name="Google Shape;181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sp>
        <p:nvSpPr>
          <p:cNvPr id="1819" name="Google Shape;1819;p49"/>
          <p:cNvSpPr/>
          <p:nvPr/>
        </p:nvSpPr>
        <p:spPr>
          <a:xfrm>
            <a:off x="9586652" y="3713012"/>
            <a:ext cx="1264392" cy="327242"/>
          </a:xfrm>
          <a:prstGeom prst="chevron">
            <a:avLst>
              <a:gd name="adj" fmla="val 50000"/>
            </a:avLst>
          </a:prstGeom>
          <a:solidFill>
            <a:srgbClr val="FFFFFF">
              <a:alpha val="80000"/>
            </a:srgbClr>
          </a:solidFill>
          <a:ln w="9525" cap="flat" cmpd="sng">
            <a:solidFill>
              <a:srgbClr val="3F3F3F"/>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95959"/>
              </a:buClr>
              <a:buSzPts val="800"/>
              <a:buFont typeface="Century Gothic"/>
              <a:buNone/>
            </a:pPr>
            <a:r>
              <a:rPr lang="en-US" sz="800" b="1" i="0" u="none" strike="noStrike" cap="none">
                <a:solidFill>
                  <a:srgbClr val="595959"/>
                </a:solidFill>
                <a:latin typeface="Century Gothic"/>
                <a:ea typeface="Century Gothic"/>
                <a:cs typeface="Century Gothic"/>
                <a:sym typeface="Century Gothic"/>
              </a:rPr>
              <a:t>Assess AI &amp;</a:t>
            </a:r>
            <a:br>
              <a:rPr lang="en-US" sz="800" b="1" i="0" u="none" strike="noStrike" cap="none">
                <a:solidFill>
                  <a:srgbClr val="595959"/>
                </a:solidFill>
                <a:latin typeface="Century Gothic"/>
                <a:ea typeface="Century Gothic"/>
                <a:cs typeface="Century Gothic"/>
                <a:sym typeface="Century Gothic"/>
              </a:rPr>
            </a:br>
            <a:r>
              <a:rPr lang="en-US" sz="800" b="1" i="0" u="none" strike="noStrike" cap="none">
                <a:solidFill>
                  <a:srgbClr val="595959"/>
                </a:solidFill>
                <a:latin typeface="Century Gothic"/>
                <a:ea typeface="Century Gothic"/>
                <a:cs typeface="Century Gothic"/>
                <a:sym typeface="Century Gothic"/>
              </a:rPr>
              <a:t>Automation ROI</a:t>
            </a:r>
            <a:endParaRPr sz="1400" b="0" i="0" u="none" strike="noStrike" cap="none">
              <a:solidFill>
                <a:srgbClr val="000000"/>
              </a:solidFill>
              <a:latin typeface="Arial"/>
              <a:ea typeface="Arial"/>
              <a:cs typeface="Arial"/>
              <a:sym typeface="Arial"/>
            </a:endParaRPr>
          </a:p>
        </p:txBody>
      </p:sp>
      <p:grpSp>
        <p:nvGrpSpPr>
          <p:cNvPr id="1820" name="Google Shape;1820;p49"/>
          <p:cNvGrpSpPr/>
          <p:nvPr/>
        </p:nvGrpSpPr>
        <p:grpSpPr>
          <a:xfrm>
            <a:off x="11103581" y="3457623"/>
            <a:ext cx="823430" cy="860284"/>
            <a:chOff x="10088104" y="2528843"/>
            <a:chExt cx="1452871" cy="1389721"/>
          </a:xfrm>
        </p:grpSpPr>
        <p:grpSp>
          <p:nvGrpSpPr>
            <p:cNvPr id="1821" name="Google Shape;1821;p49"/>
            <p:cNvGrpSpPr/>
            <p:nvPr/>
          </p:nvGrpSpPr>
          <p:grpSpPr>
            <a:xfrm>
              <a:off x="10667485" y="2528843"/>
              <a:ext cx="873490" cy="1162881"/>
              <a:chOff x="6168570" y="2341066"/>
              <a:chExt cx="2003149" cy="2340838"/>
            </a:xfrm>
          </p:grpSpPr>
          <p:grpSp>
            <p:nvGrpSpPr>
              <p:cNvPr id="1822" name="Google Shape;1822;p49"/>
              <p:cNvGrpSpPr/>
              <p:nvPr/>
            </p:nvGrpSpPr>
            <p:grpSpPr>
              <a:xfrm>
                <a:off x="6174996" y="3660293"/>
                <a:ext cx="661482" cy="560933"/>
                <a:chOff x="6673854" y="2507796"/>
                <a:chExt cx="3493293" cy="3112296"/>
              </a:xfrm>
            </p:grpSpPr>
            <p:sp>
              <p:nvSpPr>
                <p:cNvPr id="1823" name="Google Shape;182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24" name="Google Shape;182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25" name="Google Shape;182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26" name="Google Shape;1826;p49"/>
              <p:cNvGrpSpPr/>
              <p:nvPr/>
            </p:nvGrpSpPr>
            <p:grpSpPr>
              <a:xfrm>
                <a:off x="6505737" y="3773882"/>
                <a:ext cx="661482" cy="560933"/>
                <a:chOff x="6673854" y="2507796"/>
                <a:chExt cx="3493293" cy="3112296"/>
              </a:xfrm>
            </p:grpSpPr>
            <p:sp>
              <p:nvSpPr>
                <p:cNvPr id="1827" name="Google Shape;182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28" name="Google Shape;182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29" name="Google Shape;182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30" name="Google Shape;1830;p49"/>
              <p:cNvGrpSpPr/>
              <p:nvPr/>
            </p:nvGrpSpPr>
            <p:grpSpPr>
              <a:xfrm>
                <a:off x="6836478" y="3887471"/>
                <a:ext cx="661482" cy="560933"/>
                <a:chOff x="6673854" y="2507796"/>
                <a:chExt cx="3493293" cy="3112296"/>
              </a:xfrm>
            </p:grpSpPr>
            <p:sp>
              <p:nvSpPr>
                <p:cNvPr id="1831" name="Google Shape;183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32" name="Google Shape;183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33" name="Google Shape;183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34" name="Google Shape;1834;p49"/>
              <p:cNvGrpSpPr/>
              <p:nvPr/>
            </p:nvGrpSpPr>
            <p:grpSpPr>
              <a:xfrm>
                <a:off x="6174996" y="3328540"/>
                <a:ext cx="661482" cy="560933"/>
                <a:chOff x="6673854" y="2507796"/>
                <a:chExt cx="3493293" cy="3112296"/>
              </a:xfrm>
            </p:grpSpPr>
            <p:sp>
              <p:nvSpPr>
                <p:cNvPr id="1835" name="Google Shape;183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36" name="Google Shape;183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37" name="Google Shape;183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38" name="Google Shape;1838;p49"/>
              <p:cNvGrpSpPr/>
              <p:nvPr/>
            </p:nvGrpSpPr>
            <p:grpSpPr>
              <a:xfrm>
                <a:off x="6505737" y="3442129"/>
                <a:ext cx="661482" cy="560933"/>
                <a:chOff x="6673854" y="2507796"/>
                <a:chExt cx="3493293" cy="3112296"/>
              </a:xfrm>
            </p:grpSpPr>
            <p:sp>
              <p:nvSpPr>
                <p:cNvPr id="1839" name="Google Shape;183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40" name="Google Shape;184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41" name="Google Shape;184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42" name="Google Shape;1842;p49"/>
              <p:cNvGrpSpPr/>
              <p:nvPr/>
            </p:nvGrpSpPr>
            <p:grpSpPr>
              <a:xfrm>
                <a:off x="6836478" y="3555718"/>
                <a:ext cx="661482" cy="560933"/>
                <a:chOff x="6673854" y="2507796"/>
                <a:chExt cx="3493293" cy="3112296"/>
              </a:xfrm>
            </p:grpSpPr>
            <p:sp>
              <p:nvSpPr>
                <p:cNvPr id="1843" name="Google Shape;184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44" name="Google Shape;184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45" name="Google Shape;184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46" name="Google Shape;1846;p49"/>
              <p:cNvGrpSpPr/>
              <p:nvPr/>
            </p:nvGrpSpPr>
            <p:grpSpPr>
              <a:xfrm>
                <a:off x="6174995" y="2996788"/>
                <a:ext cx="661482" cy="560933"/>
                <a:chOff x="6673852" y="2507796"/>
                <a:chExt cx="3493295" cy="3112291"/>
              </a:xfrm>
            </p:grpSpPr>
            <p:sp>
              <p:nvSpPr>
                <p:cNvPr id="1847" name="Google Shape;1847;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48" name="Google Shape;1848;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49" name="Google Shape;1849;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50" name="Google Shape;1850;p49"/>
              <p:cNvGrpSpPr/>
              <p:nvPr/>
            </p:nvGrpSpPr>
            <p:grpSpPr>
              <a:xfrm>
                <a:off x="6505738" y="3110376"/>
                <a:ext cx="661482" cy="560933"/>
                <a:chOff x="6673854" y="2507796"/>
                <a:chExt cx="3493293" cy="3112296"/>
              </a:xfrm>
            </p:grpSpPr>
            <p:sp>
              <p:nvSpPr>
                <p:cNvPr id="1851" name="Google Shape;185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52" name="Google Shape;185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53" name="Google Shape;185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54" name="Google Shape;1854;p49"/>
              <p:cNvGrpSpPr/>
              <p:nvPr/>
            </p:nvGrpSpPr>
            <p:grpSpPr>
              <a:xfrm>
                <a:off x="6836478" y="3223965"/>
                <a:ext cx="661482" cy="560933"/>
                <a:chOff x="6673854" y="2507796"/>
                <a:chExt cx="3493293" cy="3112296"/>
              </a:xfrm>
            </p:grpSpPr>
            <p:sp>
              <p:nvSpPr>
                <p:cNvPr id="1855" name="Google Shape;185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56" name="Google Shape;185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57" name="Google Shape;185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58" name="Google Shape;1858;p49"/>
              <p:cNvGrpSpPr/>
              <p:nvPr/>
            </p:nvGrpSpPr>
            <p:grpSpPr>
              <a:xfrm>
                <a:off x="6174016" y="2666892"/>
                <a:ext cx="661482" cy="560934"/>
                <a:chOff x="6673852" y="2507796"/>
                <a:chExt cx="3493295" cy="3112292"/>
              </a:xfrm>
            </p:grpSpPr>
            <p:sp>
              <p:nvSpPr>
                <p:cNvPr id="1859" name="Google Shape;1859;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60" name="Google Shape;186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61" name="Google Shape;186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62" name="Google Shape;1862;p49"/>
              <p:cNvGrpSpPr/>
              <p:nvPr/>
            </p:nvGrpSpPr>
            <p:grpSpPr>
              <a:xfrm>
                <a:off x="6504756" y="2780481"/>
                <a:ext cx="661482" cy="560934"/>
                <a:chOff x="6673854" y="2507796"/>
                <a:chExt cx="3493293" cy="3112295"/>
              </a:xfrm>
            </p:grpSpPr>
            <p:sp>
              <p:nvSpPr>
                <p:cNvPr id="1863" name="Google Shape;186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64" name="Google Shape;186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65" name="Google Shape;186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66" name="Google Shape;1866;p49"/>
              <p:cNvGrpSpPr/>
              <p:nvPr/>
            </p:nvGrpSpPr>
            <p:grpSpPr>
              <a:xfrm>
                <a:off x="6835497" y="2894073"/>
                <a:ext cx="661482" cy="560934"/>
                <a:chOff x="6673854" y="2507796"/>
                <a:chExt cx="3493293" cy="3112295"/>
              </a:xfrm>
            </p:grpSpPr>
            <p:sp>
              <p:nvSpPr>
                <p:cNvPr id="1867" name="Google Shape;186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68" name="Google Shape;186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69" name="Google Shape;186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70" name="Google Shape;1870;p49"/>
              <p:cNvGrpSpPr/>
              <p:nvPr/>
            </p:nvGrpSpPr>
            <p:grpSpPr>
              <a:xfrm>
                <a:off x="7172231" y="4001720"/>
                <a:ext cx="661482" cy="560933"/>
                <a:chOff x="6673854" y="2507796"/>
                <a:chExt cx="3493293" cy="3112295"/>
              </a:xfrm>
            </p:grpSpPr>
            <p:sp>
              <p:nvSpPr>
                <p:cNvPr id="1871" name="Google Shape;187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72" name="Google Shape;187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73" name="Google Shape;187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74" name="Google Shape;1874;p49"/>
              <p:cNvGrpSpPr/>
              <p:nvPr/>
            </p:nvGrpSpPr>
            <p:grpSpPr>
              <a:xfrm>
                <a:off x="7172231" y="3669966"/>
                <a:ext cx="661482" cy="560933"/>
                <a:chOff x="6673854" y="2507796"/>
                <a:chExt cx="3493293" cy="3112295"/>
              </a:xfrm>
            </p:grpSpPr>
            <p:sp>
              <p:nvSpPr>
                <p:cNvPr id="1875" name="Google Shape;187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76" name="Google Shape;187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77" name="Google Shape;187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78" name="Google Shape;1878;p49"/>
              <p:cNvGrpSpPr/>
              <p:nvPr/>
            </p:nvGrpSpPr>
            <p:grpSpPr>
              <a:xfrm>
                <a:off x="7172231" y="3338213"/>
                <a:ext cx="661482" cy="560933"/>
                <a:chOff x="6673854" y="2507796"/>
                <a:chExt cx="3493293" cy="3112295"/>
              </a:xfrm>
            </p:grpSpPr>
            <p:sp>
              <p:nvSpPr>
                <p:cNvPr id="1879" name="Google Shape;187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80" name="Google Shape;188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81" name="Google Shape;188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82" name="Google Shape;1882;p49"/>
              <p:cNvGrpSpPr/>
              <p:nvPr/>
            </p:nvGrpSpPr>
            <p:grpSpPr>
              <a:xfrm>
                <a:off x="7171255" y="3008319"/>
                <a:ext cx="661482" cy="560933"/>
                <a:chOff x="6673854" y="2507796"/>
                <a:chExt cx="3493293" cy="3112295"/>
              </a:xfrm>
            </p:grpSpPr>
            <p:sp>
              <p:nvSpPr>
                <p:cNvPr id="1883" name="Google Shape;188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84" name="Google Shape;188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85" name="Google Shape;188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86" name="Google Shape;1886;p49"/>
              <p:cNvGrpSpPr/>
              <p:nvPr/>
            </p:nvGrpSpPr>
            <p:grpSpPr>
              <a:xfrm>
                <a:off x="7510236" y="4120971"/>
                <a:ext cx="661483" cy="560933"/>
                <a:chOff x="6673854" y="2507796"/>
                <a:chExt cx="3493293" cy="3112295"/>
              </a:xfrm>
            </p:grpSpPr>
            <p:sp>
              <p:nvSpPr>
                <p:cNvPr id="1887" name="Google Shape;188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88" name="Google Shape;188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89" name="Google Shape;188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90" name="Google Shape;1890;p49"/>
              <p:cNvGrpSpPr/>
              <p:nvPr/>
            </p:nvGrpSpPr>
            <p:grpSpPr>
              <a:xfrm>
                <a:off x="7510236" y="3789217"/>
                <a:ext cx="661483" cy="560933"/>
                <a:chOff x="6673854" y="2507796"/>
                <a:chExt cx="3493293" cy="3112295"/>
              </a:xfrm>
            </p:grpSpPr>
            <p:sp>
              <p:nvSpPr>
                <p:cNvPr id="1891" name="Google Shape;189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92" name="Google Shape;189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93" name="Google Shape;189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94" name="Google Shape;1894;p49"/>
              <p:cNvGrpSpPr/>
              <p:nvPr/>
            </p:nvGrpSpPr>
            <p:grpSpPr>
              <a:xfrm>
                <a:off x="7510236" y="3457463"/>
                <a:ext cx="661483" cy="560933"/>
                <a:chOff x="6673854" y="2507796"/>
                <a:chExt cx="3493293" cy="3112295"/>
              </a:xfrm>
            </p:grpSpPr>
            <p:sp>
              <p:nvSpPr>
                <p:cNvPr id="1895" name="Google Shape;189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96" name="Google Shape;189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97" name="Google Shape;189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98" name="Google Shape;1898;p49"/>
              <p:cNvGrpSpPr/>
              <p:nvPr/>
            </p:nvGrpSpPr>
            <p:grpSpPr>
              <a:xfrm>
                <a:off x="7509260" y="3127570"/>
                <a:ext cx="661483" cy="560933"/>
                <a:chOff x="6673854" y="2507796"/>
                <a:chExt cx="3493293" cy="3112295"/>
              </a:xfrm>
            </p:grpSpPr>
            <p:sp>
              <p:nvSpPr>
                <p:cNvPr id="1899" name="Google Shape;189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00" name="Google Shape;190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01" name="Google Shape;190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02" name="Google Shape;1902;p49"/>
              <p:cNvGrpSpPr/>
              <p:nvPr/>
            </p:nvGrpSpPr>
            <p:grpSpPr>
              <a:xfrm>
                <a:off x="6168570" y="2341066"/>
                <a:ext cx="661482" cy="560934"/>
                <a:chOff x="6673852" y="2507796"/>
                <a:chExt cx="3493295" cy="3112292"/>
              </a:xfrm>
            </p:grpSpPr>
            <p:sp>
              <p:nvSpPr>
                <p:cNvPr id="1903" name="Google Shape;1903;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04" name="Google Shape;190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05" name="Google Shape;190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06" name="Google Shape;1906;p49"/>
              <p:cNvGrpSpPr/>
              <p:nvPr/>
            </p:nvGrpSpPr>
            <p:grpSpPr>
              <a:xfrm>
                <a:off x="6499310" y="2454655"/>
                <a:ext cx="661482" cy="560934"/>
                <a:chOff x="6673854" y="2507796"/>
                <a:chExt cx="3493293" cy="3112295"/>
              </a:xfrm>
            </p:grpSpPr>
            <p:sp>
              <p:nvSpPr>
                <p:cNvPr id="1907" name="Google Shape;190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08" name="Google Shape;190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09" name="Google Shape;190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10" name="Google Shape;1910;p49"/>
              <p:cNvGrpSpPr/>
              <p:nvPr/>
            </p:nvGrpSpPr>
            <p:grpSpPr>
              <a:xfrm>
                <a:off x="6830051" y="2568246"/>
                <a:ext cx="661482" cy="560934"/>
                <a:chOff x="6673854" y="2507796"/>
                <a:chExt cx="3493293" cy="3112295"/>
              </a:xfrm>
            </p:grpSpPr>
            <p:sp>
              <p:nvSpPr>
                <p:cNvPr id="1911" name="Google Shape;191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12" name="Google Shape;191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13" name="Google Shape;191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14" name="Google Shape;1914;p49"/>
              <p:cNvGrpSpPr/>
              <p:nvPr/>
            </p:nvGrpSpPr>
            <p:grpSpPr>
              <a:xfrm>
                <a:off x="7165809" y="2682492"/>
                <a:ext cx="661482" cy="560933"/>
                <a:chOff x="6673854" y="2507796"/>
                <a:chExt cx="3493293" cy="3112295"/>
              </a:xfrm>
            </p:grpSpPr>
            <p:sp>
              <p:nvSpPr>
                <p:cNvPr id="1915" name="Google Shape;191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16" name="Google Shape;191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17" name="Google Shape;191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18" name="Google Shape;1918;p49"/>
              <p:cNvGrpSpPr/>
              <p:nvPr/>
            </p:nvGrpSpPr>
            <p:grpSpPr>
              <a:xfrm>
                <a:off x="7503814" y="2801743"/>
                <a:ext cx="661483" cy="560933"/>
                <a:chOff x="6673854" y="2507796"/>
                <a:chExt cx="3493293" cy="3112295"/>
              </a:xfrm>
            </p:grpSpPr>
            <p:sp>
              <p:nvSpPr>
                <p:cNvPr id="1919" name="Google Shape;191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20" name="Google Shape;192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21" name="Google Shape;192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grpSp>
          <p:nvGrpSpPr>
            <p:cNvPr id="1922" name="Google Shape;1922;p49"/>
            <p:cNvGrpSpPr/>
            <p:nvPr/>
          </p:nvGrpSpPr>
          <p:grpSpPr>
            <a:xfrm>
              <a:off x="10523830" y="2585995"/>
              <a:ext cx="873490" cy="1162881"/>
              <a:chOff x="6168570" y="2341066"/>
              <a:chExt cx="2003149" cy="2340838"/>
            </a:xfrm>
          </p:grpSpPr>
          <p:grpSp>
            <p:nvGrpSpPr>
              <p:cNvPr id="1923" name="Google Shape;1923;p49"/>
              <p:cNvGrpSpPr/>
              <p:nvPr/>
            </p:nvGrpSpPr>
            <p:grpSpPr>
              <a:xfrm>
                <a:off x="6174996" y="3660293"/>
                <a:ext cx="661482" cy="560933"/>
                <a:chOff x="6673854" y="2507796"/>
                <a:chExt cx="3493293" cy="3112296"/>
              </a:xfrm>
            </p:grpSpPr>
            <p:sp>
              <p:nvSpPr>
                <p:cNvPr id="1924" name="Google Shape;1924;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25" name="Google Shape;1925;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26" name="Google Shape;1926;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27" name="Google Shape;1927;p49"/>
              <p:cNvGrpSpPr/>
              <p:nvPr/>
            </p:nvGrpSpPr>
            <p:grpSpPr>
              <a:xfrm>
                <a:off x="6505737" y="3773882"/>
                <a:ext cx="661482" cy="560933"/>
                <a:chOff x="6673854" y="2507796"/>
                <a:chExt cx="3493293" cy="3112296"/>
              </a:xfrm>
            </p:grpSpPr>
            <p:sp>
              <p:nvSpPr>
                <p:cNvPr id="1928" name="Google Shape;1928;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29" name="Google Shape;1929;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30" name="Google Shape;1930;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31" name="Google Shape;1931;p49"/>
              <p:cNvGrpSpPr/>
              <p:nvPr/>
            </p:nvGrpSpPr>
            <p:grpSpPr>
              <a:xfrm>
                <a:off x="6836478" y="3887471"/>
                <a:ext cx="661482" cy="560933"/>
                <a:chOff x="6673854" y="2507796"/>
                <a:chExt cx="3493293" cy="3112296"/>
              </a:xfrm>
            </p:grpSpPr>
            <p:sp>
              <p:nvSpPr>
                <p:cNvPr id="1932" name="Google Shape;1932;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33" name="Google Shape;1933;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34" name="Google Shape;1934;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35" name="Google Shape;1935;p49"/>
              <p:cNvGrpSpPr/>
              <p:nvPr/>
            </p:nvGrpSpPr>
            <p:grpSpPr>
              <a:xfrm>
                <a:off x="6174996" y="3328540"/>
                <a:ext cx="661482" cy="560933"/>
                <a:chOff x="6673854" y="2507796"/>
                <a:chExt cx="3493293" cy="3112296"/>
              </a:xfrm>
            </p:grpSpPr>
            <p:sp>
              <p:nvSpPr>
                <p:cNvPr id="1936" name="Google Shape;1936;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37" name="Google Shape;1937;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38" name="Google Shape;1938;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39" name="Google Shape;1939;p49"/>
              <p:cNvGrpSpPr/>
              <p:nvPr/>
            </p:nvGrpSpPr>
            <p:grpSpPr>
              <a:xfrm>
                <a:off x="6505737" y="3442129"/>
                <a:ext cx="661482" cy="560933"/>
                <a:chOff x="6673854" y="2507796"/>
                <a:chExt cx="3493293" cy="3112296"/>
              </a:xfrm>
            </p:grpSpPr>
            <p:sp>
              <p:nvSpPr>
                <p:cNvPr id="1940" name="Google Shape;1940;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41" name="Google Shape;1941;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42" name="Google Shape;1942;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43" name="Google Shape;1943;p49"/>
              <p:cNvGrpSpPr/>
              <p:nvPr/>
            </p:nvGrpSpPr>
            <p:grpSpPr>
              <a:xfrm>
                <a:off x="6836478" y="3555718"/>
                <a:ext cx="661482" cy="560933"/>
                <a:chOff x="6673854" y="2507796"/>
                <a:chExt cx="3493293" cy="3112296"/>
              </a:xfrm>
            </p:grpSpPr>
            <p:sp>
              <p:nvSpPr>
                <p:cNvPr id="1944" name="Google Shape;1944;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45" name="Google Shape;1945;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46" name="Google Shape;1946;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47" name="Google Shape;1947;p49"/>
              <p:cNvGrpSpPr/>
              <p:nvPr/>
            </p:nvGrpSpPr>
            <p:grpSpPr>
              <a:xfrm>
                <a:off x="6174995" y="2996788"/>
                <a:ext cx="661482" cy="560933"/>
                <a:chOff x="6673852" y="2507796"/>
                <a:chExt cx="3493295" cy="3112291"/>
              </a:xfrm>
            </p:grpSpPr>
            <p:sp>
              <p:nvSpPr>
                <p:cNvPr id="1948" name="Google Shape;1948;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49" name="Google Shape;1949;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50" name="Google Shape;1950;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51" name="Google Shape;1951;p49"/>
              <p:cNvGrpSpPr/>
              <p:nvPr/>
            </p:nvGrpSpPr>
            <p:grpSpPr>
              <a:xfrm>
                <a:off x="6505738" y="3110376"/>
                <a:ext cx="661482" cy="560933"/>
                <a:chOff x="6673854" y="2507796"/>
                <a:chExt cx="3493293" cy="3112296"/>
              </a:xfrm>
            </p:grpSpPr>
            <p:sp>
              <p:nvSpPr>
                <p:cNvPr id="1952" name="Google Shape;1952;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53" name="Google Shape;1953;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54" name="Google Shape;1954;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55" name="Google Shape;1955;p49"/>
              <p:cNvGrpSpPr/>
              <p:nvPr/>
            </p:nvGrpSpPr>
            <p:grpSpPr>
              <a:xfrm>
                <a:off x="6836478" y="3223965"/>
                <a:ext cx="661482" cy="560933"/>
                <a:chOff x="6673854" y="2507796"/>
                <a:chExt cx="3493293" cy="3112296"/>
              </a:xfrm>
            </p:grpSpPr>
            <p:sp>
              <p:nvSpPr>
                <p:cNvPr id="1956" name="Google Shape;1956;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57" name="Google Shape;1957;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58" name="Google Shape;1958;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59" name="Google Shape;1959;p49"/>
              <p:cNvGrpSpPr/>
              <p:nvPr/>
            </p:nvGrpSpPr>
            <p:grpSpPr>
              <a:xfrm>
                <a:off x="6174016" y="2666892"/>
                <a:ext cx="661482" cy="560934"/>
                <a:chOff x="6673852" y="2507796"/>
                <a:chExt cx="3493295" cy="3112292"/>
              </a:xfrm>
            </p:grpSpPr>
            <p:sp>
              <p:nvSpPr>
                <p:cNvPr id="1960" name="Google Shape;1960;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61" name="Google Shape;196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62" name="Google Shape;196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63" name="Google Shape;1963;p49"/>
              <p:cNvGrpSpPr/>
              <p:nvPr/>
            </p:nvGrpSpPr>
            <p:grpSpPr>
              <a:xfrm>
                <a:off x="6504756" y="2780481"/>
                <a:ext cx="661482" cy="560934"/>
                <a:chOff x="6673854" y="2507796"/>
                <a:chExt cx="3493293" cy="3112295"/>
              </a:xfrm>
            </p:grpSpPr>
            <p:sp>
              <p:nvSpPr>
                <p:cNvPr id="1964" name="Google Shape;196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65" name="Google Shape;196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66" name="Google Shape;196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67" name="Google Shape;1967;p49"/>
              <p:cNvGrpSpPr/>
              <p:nvPr/>
            </p:nvGrpSpPr>
            <p:grpSpPr>
              <a:xfrm>
                <a:off x="6835497" y="2894073"/>
                <a:ext cx="661482" cy="560934"/>
                <a:chOff x="6673854" y="2507796"/>
                <a:chExt cx="3493293" cy="3112295"/>
              </a:xfrm>
            </p:grpSpPr>
            <p:sp>
              <p:nvSpPr>
                <p:cNvPr id="1968" name="Google Shape;196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69" name="Google Shape;196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70" name="Google Shape;197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71" name="Google Shape;1971;p49"/>
              <p:cNvGrpSpPr/>
              <p:nvPr/>
            </p:nvGrpSpPr>
            <p:grpSpPr>
              <a:xfrm>
                <a:off x="7172231" y="4001720"/>
                <a:ext cx="661482" cy="560933"/>
                <a:chOff x="6673854" y="2507796"/>
                <a:chExt cx="3493293" cy="3112295"/>
              </a:xfrm>
            </p:grpSpPr>
            <p:sp>
              <p:nvSpPr>
                <p:cNvPr id="1972" name="Google Shape;197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73" name="Google Shape;197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74" name="Google Shape;197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75" name="Google Shape;1975;p49"/>
              <p:cNvGrpSpPr/>
              <p:nvPr/>
            </p:nvGrpSpPr>
            <p:grpSpPr>
              <a:xfrm>
                <a:off x="7172231" y="3669966"/>
                <a:ext cx="661482" cy="560933"/>
                <a:chOff x="6673854" y="2507796"/>
                <a:chExt cx="3493293" cy="3112295"/>
              </a:xfrm>
            </p:grpSpPr>
            <p:sp>
              <p:nvSpPr>
                <p:cNvPr id="1976" name="Google Shape;197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77" name="Google Shape;197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78" name="Google Shape;197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79" name="Google Shape;1979;p49"/>
              <p:cNvGrpSpPr/>
              <p:nvPr/>
            </p:nvGrpSpPr>
            <p:grpSpPr>
              <a:xfrm>
                <a:off x="7172231" y="3338213"/>
                <a:ext cx="661482" cy="560933"/>
                <a:chOff x="6673854" y="2507796"/>
                <a:chExt cx="3493293" cy="3112295"/>
              </a:xfrm>
            </p:grpSpPr>
            <p:sp>
              <p:nvSpPr>
                <p:cNvPr id="1980" name="Google Shape;198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81" name="Google Shape;198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82" name="Google Shape;198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83" name="Google Shape;1983;p49"/>
              <p:cNvGrpSpPr/>
              <p:nvPr/>
            </p:nvGrpSpPr>
            <p:grpSpPr>
              <a:xfrm>
                <a:off x="7171255" y="3008319"/>
                <a:ext cx="661482" cy="560933"/>
                <a:chOff x="6673854" y="2507796"/>
                <a:chExt cx="3493293" cy="3112295"/>
              </a:xfrm>
            </p:grpSpPr>
            <p:sp>
              <p:nvSpPr>
                <p:cNvPr id="1984" name="Google Shape;198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85" name="Google Shape;198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86" name="Google Shape;198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87" name="Google Shape;1987;p49"/>
              <p:cNvGrpSpPr/>
              <p:nvPr/>
            </p:nvGrpSpPr>
            <p:grpSpPr>
              <a:xfrm>
                <a:off x="7510236" y="4120971"/>
                <a:ext cx="661483" cy="560933"/>
                <a:chOff x="6673854" y="2507796"/>
                <a:chExt cx="3493293" cy="3112295"/>
              </a:xfrm>
            </p:grpSpPr>
            <p:sp>
              <p:nvSpPr>
                <p:cNvPr id="1988" name="Google Shape;198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89" name="Google Shape;198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90" name="Google Shape;199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91" name="Google Shape;1991;p49"/>
              <p:cNvGrpSpPr/>
              <p:nvPr/>
            </p:nvGrpSpPr>
            <p:grpSpPr>
              <a:xfrm>
                <a:off x="7510236" y="3789217"/>
                <a:ext cx="661483" cy="560933"/>
                <a:chOff x="6673854" y="2507796"/>
                <a:chExt cx="3493293" cy="3112295"/>
              </a:xfrm>
            </p:grpSpPr>
            <p:sp>
              <p:nvSpPr>
                <p:cNvPr id="1992" name="Google Shape;199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93" name="Google Shape;199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94" name="Google Shape;199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95" name="Google Shape;1995;p49"/>
              <p:cNvGrpSpPr/>
              <p:nvPr/>
            </p:nvGrpSpPr>
            <p:grpSpPr>
              <a:xfrm>
                <a:off x="7510236" y="3457463"/>
                <a:ext cx="661483" cy="560933"/>
                <a:chOff x="6673854" y="2507796"/>
                <a:chExt cx="3493293" cy="3112295"/>
              </a:xfrm>
            </p:grpSpPr>
            <p:sp>
              <p:nvSpPr>
                <p:cNvPr id="1996" name="Google Shape;199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97" name="Google Shape;199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98" name="Google Shape;199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99" name="Google Shape;1999;p49"/>
              <p:cNvGrpSpPr/>
              <p:nvPr/>
            </p:nvGrpSpPr>
            <p:grpSpPr>
              <a:xfrm>
                <a:off x="7509260" y="3127570"/>
                <a:ext cx="661483" cy="560933"/>
                <a:chOff x="6673854" y="2507796"/>
                <a:chExt cx="3493293" cy="3112295"/>
              </a:xfrm>
            </p:grpSpPr>
            <p:sp>
              <p:nvSpPr>
                <p:cNvPr id="2000" name="Google Shape;200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01" name="Google Shape;200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02" name="Google Shape;200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03" name="Google Shape;2003;p49"/>
              <p:cNvGrpSpPr/>
              <p:nvPr/>
            </p:nvGrpSpPr>
            <p:grpSpPr>
              <a:xfrm>
                <a:off x="6168570" y="2341066"/>
                <a:ext cx="661482" cy="560934"/>
                <a:chOff x="6673852" y="2507796"/>
                <a:chExt cx="3493295" cy="3112292"/>
              </a:xfrm>
            </p:grpSpPr>
            <p:sp>
              <p:nvSpPr>
                <p:cNvPr id="2004" name="Google Shape;2004;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05" name="Google Shape;200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06" name="Google Shape;200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07" name="Google Shape;2007;p49"/>
              <p:cNvGrpSpPr/>
              <p:nvPr/>
            </p:nvGrpSpPr>
            <p:grpSpPr>
              <a:xfrm>
                <a:off x="6499310" y="2454655"/>
                <a:ext cx="661482" cy="560934"/>
                <a:chOff x="6673854" y="2507796"/>
                <a:chExt cx="3493293" cy="3112295"/>
              </a:xfrm>
            </p:grpSpPr>
            <p:sp>
              <p:nvSpPr>
                <p:cNvPr id="2008" name="Google Shape;200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09" name="Google Shape;200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10" name="Google Shape;201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11" name="Google Shape;2011;p49"/>
              <p:cNvGrpSpPr/>
              <p:nvPr/>
            </p:nvGrpSpPr>
            <p:grpSpPr>
              <a:xfrm>
                <a:off x="6830051" y="2568246"/>
                <a:ext cx="661482" cy="560934"/>
                <a:chOff x="6673854" y="2507796"/>
                <a:chExt cx="3493293" cy="3112295"/>
              </a:xfrm>
            </p:grpSpPr>
            <p:sp>
              <p:nvSpPr>
                <p:cNvPr id="2012" name="Google Shape;201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13" name="Google Shape;201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14" name="Google Shape;201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15" name="Google Shape;2015;p49"/>
              <p:cNvGrpSpPr/>
              <p:nvPr/>
            </p:nvGrpSpPr>
            <p:grpSpPr>
              <a:xfrm>
                <a:off x="7165809" y="2682492"/>
                <a:ext cx="661482" cy="560933"/>
                <a:chOff x="6673854" y="2507796"/>
                <a:chExt cx="3493293" cy="3112295"/>
              </a:xfrm>
            </p:grpSpPr>
            <p:sp>
              <p:nvSpPr>
                <p:cNvPr id="2016" name="Google Shape;201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17" name="Google Shape;201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18" name="Google Shape;201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19" name="Google Shape;2019;p49"/>
              <p:cNvGrpSpPr/>
              <p:nvPr/>
            </p:nvGrpSpPr>
            <p:grpSpPr>
              <a:xfrm>
                <a:off x="7503814" y="2801743"/>
                <a:ext cx="661483" cy="560933"/>
                <a:chOff x="6673854" y="2507796"/>
                <a:chExt cx="3493293" cy="3112295"/>
              </a:xfrm>
            </p:grpSpPr>
            <p:sp>
              <p:nvSpPr>
                <p:cNvPr id="2020" name="Google Shape;202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21" name="Google Shape;202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22" name="Google Shape;202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grpSp>
          <p:nvGrpSpPr>
            <p:cNvPr id="2023" name="Google Shape;2023;p49"/>
            <p:cNvGrpSpPr/>
            <p:nvPr/>
          </p:nvGrpSpPr>
          <p:grpSpPr>
            <a:xfrm>
              <a:off x="10376426" y="2641917"/>
              <a:ext cx="873490" cy="1162881"/>
              <a:chOff x="6168570" y="2341066"/>
              <a:chExt cx="2003149" cy="2340838"/>
            </a:xfrm>
          </p:grpSpPr>
          <p:grpSp>
            <p:nvGrpSpPr>
              <p:cNvPr id="2024" name="Google Shape;2024;p49"/>
              <p:cNvGrpSpPr/>
              <p:nvPr/>
            </p:nvGrpSpPr>
            <p:grpSpPr>
              <a:xfrm>
                <a:off x="6174996" y="3660293"/>
                <a:ext cx="661482" cy="560933"/>
                <a:chOff x="6673854" y="2507796"/>
                <a:chExt cx="3493293" cy="3112296"/>
              </a:xfrm>
            </p:grpSpPr>
            <p:sp>
              <p:nvSpPr>
                <p:cNvPr id="2025" name="Google Shape;202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26" name="Google Shape;202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27" name="Google Shape;202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28" name="Google Shape;2028;p49"/>
              <p:cNvGrpSpPr/>
              <p:nvPr/>
            </p:nvGrpSpPr>
            <p:grpSpPr>
              <a:xfrm>
                <a:off x="6505737" y="3773882"/>
                <a:ext cx="661482" cy="560933"/>
                <a:chOff x="6673854" y="2507796"/>
                <a:chExt cx="3493293" cy="3112296"/>
              </a:xfrm>
            </p:grpSpPr>
            <p:sp>
              <p:nvSpPr>
                <p:cNvPr id="2029" name="Google Shape;202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30" name="Google Shape;203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31" name="Google Shape;203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32" name="Google Shape;2032;p49"/>
              <p:cNvGrpSpPr/>
              <p:nvPr/>
            </p:nvGrpSpPr>
            <p:grpSpPr>
              <a:xfrm>
                <a:off x="6836478" y="3887471"/>
                <a:ext cx="661482" cy="560933"/>
                <a:chOff x="6673854" y="2507796"/>
                <a:chExt cx="3493293" cy="3112296"/>
              </a:xfrm>
            </p:grpSpPr>
            <p:sp>
              <p:nvSpPr>
                <p:cNvPr id="2033" name="Google Shape;203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34" name="Google Shape;203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35" name="Google Shape;203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36" name="Google Shape;2036;p49"/>
              <p:cNvGrpSpPr/>
              <p:nvPr/>
            </p:nvGrpSpPr>
            <p:grpSpPr>
              <a:xfrm>
                <a:off x="6174996" y="3328540"/>
                <a:ext cx="661482" cy="560933"/>
                <a:chOff x="6673854" y="2507796"/>
                <a:chExt cx="3493293" cy="3112296"/>
              </a:xfrm>
            </p:grpSpPr>
            <p:sp>
              <p:nvSpPr>
                <p:cNvPr id="2037" name="Google Shape;203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38" name="Google Shape;203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39" name="Google Shape;203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40" name="Google Shape;2040;p49"/>
              <p:cNvGrpSpPr/>
              <p:nvPr/>
            </p:nvGrpSpPr>
            <p:grpSpPr>
              <a:xfrm>
                <a:off x="6505737" y="3442129"/>
                <a:ext cx="661482" cy="560933"/>
                <a:chOff x="6673854" y="2507796"/>
                <a:chExt cx="3493293" cy="3112296"/>
              </a:xfrm>
            </p:grpSpPr>
            <p:sp>
              <p:nvSpPr>
                <p:cNvPr id="2041" name="Google Shape;204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42" name="Google Shape;204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43" name="Google Shape;204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44" name="Google Shape;2044;p49"/>
              <p:cNvGrpSpPr/>
              <p:nvPr/>
            </p:nvGrpSpPr>
            <p:grpSpPr>
              <a:xfrm>
                <a:off x="6836478" y="3555718"/>
                <a:ext cx="661482" cy="560933"/>
                <a:chOff x="6673854" y="2507796"/>
                <a:chExt cx="3493293" cy="3112296"/>
              </a:xfrm>
            </p:grpSpPr>
            <p:sp>
              <p:nvSpPr>
                <p:cNvPr id="2045" name="Google Shape;204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46" name="Google Shape;204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47" name="Google Shape;204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48" name="Google Shape;2048;p49"/>
              <p:cNvGrpSpPr/>
              <p:nvPr/>
            </p:nvGrpSpPr>
            <p:grpSpPr>
              <a:xfrm>
                <a:off x="6174995" y="2996788"/>
                <a:ext cx="661482" cy="560933"/>
                <a:chOff x="6673852" y="2507796"/>
                <a:chExt cx="3493295" cy="3112291"/>
              </a:xfrm>
            </p:grpSpPr>
            <p:sp>
              <p:nvSpPr>
                <p:cNvPr id="2049" name="Google Shape;2049;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50" name="Google Shape;2050;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51" name="Google Shape;2051;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52" name="Google Shape;2052;p49"/>
              <p:cNvGrpSpPr/>
              <p:nvPr/>
            </p:nvGrpSpPr>
            <p:grpSpPr>
              <a:xfrm>
                <a:off x="6505738" y="3110376"/>
                <a:ext cx="661482" cy="560933"/>
                <a:chOff x="6673854" y="2507796"/>
                <a:chExt cx="3493293" cy="3112296"/>
              </a:xfrm>
            </p:grpSpPr>
            <p:sp>
              <p:nvSpPr>
                <p:cNvPr id="2053" name="Google Shape;205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54" name="Google Shape;205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55" name="Google Shape;205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56" name="Google Shape;2056;p49"/>
              <p:cNvGrpSpPr/>
              <p:nvPr/>
            </p:nvGrpSpPr>
            <p:grpSpPr>
              <a:xfrm>
                <a:off x="6836478" y="3223965"/>
                <a:ext cx="661482" cy="560933"/>
                <a:chOff x="6673854" y="2507796"/>
                <a:chExt cx="3493293" cy="3112296"/>
              </a:xfrm>
            </p:grpSpPr>
            <p:sp>
              <p:nvSpPr>
                <p:cNvPr id="2057" name="Google Shape;205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58" name="Google Shape;205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59" name="Google Shape;205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60" name="Google Shape;2060;p49"/>
              <p:cNvGrpSpPr/>
              <p:nvPr/>
            </p:nvGrpSpPr>
            <p:grpSpPr>
              <a:xfrm>
                <a:off x="6174016" y="2666892"/>
                <a:ext cx="661482" cy="560934"/>
                <a:chOff x="6673852" y="2507796"/>
                <a:chExt cx="3493295" cy="3112292"/>
              </a:xfrm>
            </p:grpSpPr>
            <p:sp>
              <p:nvSpPr>
                <p:cNvPr id="2061" name="Google Shape;2061;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62" name="Google Shape;206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63" name="Google Shape;206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64" name="Google Shape;2064;p49"/>
              <p:cNvGrpSpPr/>
              <p:nvPr/>
            </p:nvGrpSpPr>
            <p:grpSpPr>
              <a:xfrm>
                <a:off x="6504756" y="2780481"/>
                <a:ext cx="661482" cy="560934"/>
                <a:chOff x="6673854" y="2507796"/>
                <a:chExt cx="3493293" cy="3112295"/>
              </a:xfrm>
            </p:grpSpPr>
            <p:sp>
              <p:nvSpPr>
                <p:cNvPr id="2065" name="Google Shape;206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66" name="Google Shape;206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67" name="Google Shape;206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68" name="Google Shape;2068;p49"/>
              <p:cNvGrpSpPr/>
              <p:nvPr/>
            </p:nvGrpSpPr>
            <p:grpSpPr>
              <a:xfrm>
                <a:off x="6835497" y="2894073"/>
                <a:ext cx="661482" cy="560934"/>
                <a:chOff x="6673854" y="2507796"/>
                <a:chExt cx="3493293" cy="3112295"/>
              </a:xfrm>
            </p:grpSpPr>
            <p:sp>
              <p:nvSpPr>
                <p:cNvPr id="2069" name="Google Shape;206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70" name="Google Shape;207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71" name="Google Shape;207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72" name="Google Shape;2072;p49"/>
              <p:cNvGrpSpPr/>
              <p:nvPr/>
            </p:nvGrpSpPr>
            <p:grpSpPr>
              <a:xfrm>
                <a:off x="7172231" y="4001720"/>
                <a:ext cx="661482" cy="560933"/>
                <a:chOff x="6673854" y="2507796"/>
                <a:chExt cx="3493293" cy="3112295"/>
              </a:xfrm>
            </p:grpSpPr>
            <p:sp>
              <p:nvSpPr>
                <p:cNvPr id="2073" name="Google Shape;207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74" name="Google Shape;207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75" name="Google Shape;207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76" name="Google Shape;2076;p49"/>
              <p:cNvGrpSpPr/>
              <p:nvPr/>
            </p:nvGrpSpPr>
            <p:grpSpPr>
              <a:xfrm>
                <a:off x="7172231" y="3669966"/>
                <a:ext cx="661482" cy="560933"/>
                <a:chOff x="6673854" y="2507796"/>
                <a:chExt cx="3493293" cy="3112295"/>
              </a:xfrm>
            </p:grpSpPr>
            <p:sp>
              <p:nvSpPr>
                <p:cNvPr id="2077" name="Google Shape;207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78" name="Google Shape;207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79" name="Google Shape;207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80" name="Google Shape;2080;p49"/>
              <p:cNvGrpSpPr/>
              <p:nvPr/>
            </p:nvGrpSpPr>
            <p:grpSpPr>
              <a:xfrm>
                <a:off x="7172231" y="3338213"/>
                <a:ext cx="661482" cy="560933"/>
                <a:chOff x="6673854" y="2507796"/>
                <a:chExt cx="3493293" cy="3112295"/>
              </a:xfrm>
            </p:grpSpPr>
            <p:sp>
              <p:nvSpPr>
                <p:cNvPr id="2081" name="Google Shape;208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82" name="Google Shape;208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83" name="Google Shape;208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84" name="Google Shape;2084;p49"/>
              <p:cNvGrpSpPr/>
              <p:nvPr/>
            </p:nvGrpSpPr>
            <p:grpSpPr>
              <a:xfrm>
                <a:off x="7171255" y="3008319"/>
                <a:ext cx="661482" cy="560933"/>
                <a:chOff x="6673854" y="2507796"/>
                <a:chExt cx="3493293" cy="3112295"/>
              </a:xfrm>
            </p:grpSpPr>
            <p:sp>
              <p:nvSpPr>
                <p:cNvPr id="2085" name="Google Shape;208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86" name="Google Shape;208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87" name="Google Shape;208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88" name="Google Shape;2088;p49"/>
              <p:cNvGrpSpPr/>
              <p:nvPr/>
            </p:nvGrpSpPr>
            <p:grpSpPr>
              <a:xfrm>
                <a:off x="7510236" y="4120971"/>
                <a:ext cx="661483" cy="560933"/>
                <a:chOff x="6673854" y="2507796"/>
                <a:chExt cx="3493293" cy="3112295"/>
              </a:xfrm>
            </p:grpSpPr>
            <p:sp>
              <p:nvSpPr>
                <p:cNvPr id="2089" name="Google Shape;208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90" name="Google Shape;209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91" name="Google Shape;209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92" name="Google Shape;2092;p49"/>
              <p:cNvGrpSpPr/>
              <p:nvPr/>
            </p:nvGrpSpPr>
            <p:grpSpPr>
              <a:xfrm>
                <a:off x="7510236" y="3789217"/>
                <a:ext cx="661483" cy="560933"/>
                <a:chOff x="6673854" y="2507796"/>
                <a:chExt cx="3493293" cy="3112295"/>
              </a:xfrm>
            </p:grpSpPr>
            <p:sp>
              <p:nvSpPr>
                <p:cNvPr id="2093" name="Google Shape;209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94" name="Google Shape;209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95" name="Google Shape;209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96" name="Google Shape;2096;p49"/>
              <p:cNvGrpSpPr/>
              <p:nvPr/>
            </p:nvGrpSpPr>
            <p:grpSpPr>
              <a:xfrm>
                <a:off x="7510236" y="3457463"/>
                <a:ext cx="661483" cy="560933"/>
                <a:chOff x="6673854" y="2507796"/>
                <a:chExt cx="3493293" cy="3112295"/>
              </a:xfrm>
            </p:grpSpPr>
            <p:sp>
              <p:nvSpPr>
                <p:cNvPr id="2097" name="Google Shape;209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98" name="Google Shape;209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99" name="Google Shape;209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00" name="Google Shape;2100;p49"/>
              <p:cNvGrpSpPr/>
              <p:nvPr/>
            </p:nvGrpSpPr>
            <p:grpSpPr>
              <a:xfrm>
                <a:off x="7509260" y="3127570"/>
                <a:ext cx="661483" cy="560933"/>
                <a:chOff x="6673854" y="2507796"/>
                <a:chExt cx="3493293" cy="3112295"/>
              </a:xfrm>
            </p:grpSpPr>
            <p:sp>
              <p:nvSpPr>
                <p:cNvPr id="2101" name="Google Shape;210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02" name="Google Shape;210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03" name="Google Shape;210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04" name="Google Shape;2104;p49"/>
              <p:cNvGrpSpPr/>
              <p:nvPr/>
            </p:nvGrpSpPr>
            <p:grpSpPr>
              <a:xfrm>
                <a:off x="6168570" y="2341066"/>
                <a:ext cx="661482" cy="560934"/>
                <a:chOff x="6673852" y="2507796"/>
                <a:chExt cx="3493295" cy="3112292"/>
              </a:xfrm>
            </p:grpSpPr>
            <p:sp>
              <p:nvSpPr>
                <p:cNvPr id="2105" name="Google Shape;2105;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06" name="Google Shape;210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07" name="Google Shape;210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08" name="Google Shape;2108;p49"/>
              <p:cNvGrpSpPr/>
              <p:nvPr/>
            </p:nvGrpSpPr>
            <p:grpSpPr>
              <a:xfrm>
                <a:off x="6499310" y="2454655"/>
                <a:ext cx="661482" cy="560934"/>
                <a:chOff x="6673854" y="2507796"/>
                <a:chExt cx="3493293" cy="3112295"/>
              </a:xfrm>
            </p:grpSpPr>
            <p:sp>
              <p:nvSpPr>
                <p:cNvPr id="2109" name="Google Shape;210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10" name="Google Shape;211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11" name="Google Shape;211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12" name="Google Shape;2112;p49"/>
              <p:cNvGrpSpPr/>
              <p:nvPr/>
            </p:nvGrpSpPr>
            <p:grpSpPr>
              <a:xfrm>
                <a:off x="6830051" y="2568246"/>
                <a:ext cx="661482" cy="560934"/>
                <a:chOff x="6673854" y="2507796"/>
                <a:chExt cx="3493293" cy="3112295"/>
              </a:xfrm>
            </p:grpSpPr>
            <p:sp>
              <p:nvSpPr>
                <p:cNvPr id="2113" name="Google Shape;211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14" name="Google Shape;211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15" name="Google Shape;211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16" name="Google Shape;2116;p49"/>
              <p:cNvGrpSpPr/>
              <p:nvPr/>
            </p:nvGrpSpPr>
            <p:grpSpPr>
              <a:xfrm>
                <a:off x="7165809" y="2682492"/>
                <a:ext cx="661482" cy="560933"/>
                <a:chOff x="6673854" y="2507796"/>
                <a:chExt cx="3493293" cy="3112295"/>
              </a:xfrm>
            </p:grpSpPr>
            <p:sp>
              <p:nvSpPr>
                <p:cNvPr id="2117" name="Google Shape;211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18" name="Google Shape;211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19" name="Google Shape;211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20" name="Google Shape;2120;p49"/>
              <p:cNvGrpSpPr/>
              <p:nvPr/>
            </p:nvGrpSpPr>
            <p:grpSpPr>
              <a:xfrm>
                <a:off x="7503814" y="2801743"/>
                <a:ext cx="661483" cy="560933"/>
                <a:chOff x="6673854" y="2507796"/>
                <a:chExt cx="3493293" cy="3112295"/>
              </a:xfrm>
            </p:grpSpPr>
            <p:sp>
              <p:nvSpPr>
                <p:cNvPr id="2121" name="Google Shape;212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22" name="Google Shape;212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23" name="Google Shape;212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grpSp>
          <p:nvGrpSpPr>
            <p:cNvPr id="2124" name="Google Shape;2124;p49"/>
            <p:cNvGrpSpPr/>
            <p:nvPr/>
          </p:nvGrpSpPr>
          <p:grpSpPr>
            <a:xfrm>
              <a:off x="10230740" y="2697821"/>
              <a:ext cx="873490" cy="1162881"/>
              <a:chOff x="6168570" y="2341066"/>
              <a:chExt cx="2003149" cy="2340838"/>
            </a:xfrm>
          </p:grpSpPr>
          <p:grpSp>
            <p:nvGrpSpPr>
              <p:cNvPr id="2125" name="Google Shape;2125;p49"/>
              <p:cNvGrpSpPr/>
              <p:nvPr/>
            </p:nvGrpSpPr>
            <p:grpSpPr>
              <a:xfrm>
                <a:off x="6174996" y="3660293"/>
                <a:ext cx="661482" cy="560933"/>
                <a:chOff x="6673854" y="2507796"/>
                <a:chExt cx="3493293" cy="3112296"/>
              </a:xfrm>
            </p:grpSpPr>
            <p:sp>
              <p:nvSpPr>
                <p:cNvPr id="2126" name="Google Shape;2126;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27" name="Google Shape;2127;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28" name="Google Shape;2128;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29" name="Google Shape;2129;p49"/>
              <p:cNvGrpSpPr/>
              <p:nvPr/>
            </p:nvGrpSpPr>
            <p:grpSpPr>
              <a:xfrm>
                <a:off x="6505737" y="3773882"/>
                <a:ext cx="661482" cy="560933"/>
                <a:chOff x="6673854" y="2507796"/>
                <a:chExt cx="3493293" cy="3112296"/>
              </a:xfrm>
            </p:grpSpPr>
            <p:sp>
              <p:nvSpPr>
                <p:cNvPr id="2130" name="Google Shape;2130;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31" name="Google Shape;2131;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32" name="Google Shape;2132;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33" name="Google Shape;2133;p49"/>
              <p:cNvGrpSpPr/>
              <p:nvPr/>
            </p:nvGrpSpPr>
            <p:grpSpPr>
              <a:xfrm>
                <a:off x="6836478" y="3887471"/>
                <a:ext cx="661482" cy="560933"/>
                <a:chOff x="6673854" y="2507796"/>
                <a:chExt cx="3493293" cy="3112296"/>
              </a:xfrm>
            </p:grpSpPr>
            <p:sp>
              <p:nvSpPr>
                <p:cNvPr id="2134" name="Google Shape;2134;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35" name="Google Shape;2135;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36" name="Google Shape;2136;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37" name="Google Shape;2137;p49"/>
              <p:cNvGrpSpPr/>
              <p:nvPr/>
            </p:nvGrpSpPr>
            <p:grpSpPr>
              <a:xfrm>
                <a:off x="6174996" y="3328540"/>
                <a:ext cx="661482" cy="560933"/>
                <a:chOff x="6673854" y="2507796"/>
                <a:chExt cx="3493293" cy="3112296"/>
              </a:xfrm>
            </p:grpSpPr>
            <p:sp>
              <p:nvSpPr>
                <p:cNvPr id="2138" name="Google Shape;2138;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39" name="Google Shape;2139;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40" name="Google Shape;2140;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41" name="Google Shape;2141;p49"/>
              <p:cNvGrpSpPr/>
              <p:nvPr/>
            </p:nvGrpSpPr>
            <p:grpSpPr>
              <a:xfrm>
                <a:off x="6505737" y="3442129"/>
                <a:ext cx="661482" cy="560933"/>
                <a:chOff x="6673854" y="2507796"/>
                <a:chExt cx="3493293" cy="3112296"/>
              </a:xfrm>
            </p:grpSpPr>
            <p:sp>
              <p:nvSpPr>
                <p:cNvPr id="2142" name="Google Shape;2142;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43" name="Google Shape;2143;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44" name="Google Shape;2144;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45" name="Google Shape;2145;p49"/>
              <p:cNvGrpSpPr/>
              <p:nvPr/>
            </p:nvGrpSpPr>
            <p:grpSpPr>
              <a:xfrm>
                <a:off x="6836478" y="3555718"/>
                <a:ext cx="661482" cy="560933"/>
                <a:chOff x="6673854" y="2507796"/>
                <a:chExt cx="3493293" cy="3112296"/>
              </a:xfrm>
            </p:grpSpPr>
            <p:sp>
              <p:nvSpPr>
                <p:cNvPr id="2146" name="Google Shape;2146;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47" name="Google Shape;2147;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48" name="Google Shape;2148;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49" name="Google Shape;2149;p49"/>
              <p:cNvGrpSpPr/>
              <p:nvPr/>
            </p:nvGrpSpPr>
            <p:grpSpPr>
              <a:xfrm>
                <a:off x="6174995" y="2996788"/>
                <a:ext cx="661482" cy="560933"/>
                <a:chOff x="6673852" y="2507796"/>
                <a:chExt cx="3493295" cy="3112291"/>
              </a:xfrm>
            </p:grpSpPr>
            <p:sp>
              <p:nvSpPr>
                <p:cNvPr id="2150" name="Google Shape;2150;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51" name="Google Shape;2151;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52" name="Google Shape;2152;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53" name="Google Shape;2153;p49"/>
              <p:cNvGrpSpPr/>
              <p:nvPr/>
            </p:nvGrpSpPr>
            <p:grpSpPr>
              <a:xfrm>
                <a:off x="6505738" y="3110376"/>
                <a:ext cx="661482" cy="560933"/>
                <a:chOff x="6673854" y="2507796"/>
                <a:chExt cx="3493293" cy="3112296"/>
              </a:xfrm>
            </p:grpSpPr>
            <p:sp>
              <p:nvSpPr>
                <p:cNvPr id="2154" name="Google Shape;2154;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55" name="Google Shape;2155;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56" name="Google Shape;2156;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57" name="Google Shape;2157;p49"/>
              <p:cNvGrpSpPr/>
              <p:nvPr/>
            </p:nvGrpSpPr>
            <p:grpSpPr>
              <a:xfrm>
                <a:off x="6836478" y="3223965"/>
                <a:ext cx="661482" cy="560933"/>
                <a:chOff x="6673854" y="2507796"/>
                <a:chExt cx="3493293" cy="3112296"/>
              </a:xfrm>
            </p:grpSpPr>
            <p:sp>
              <p:nvSpPr>
                <p:cNvPr id="2158" name="Google Shape;2158;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59" name="Google Shape;2159;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60" name="Google Shape;2160;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61" name="Google Shape;2161;p49"/>
              <p:cNvGrpSpPr/>
              <p:nvPr/>
            </p:nvGrpSpPr>
            <p:grpSpPr>
              <a:xfrm>
                <a:off x="6174016" y="2666892"/>
                <a:ext cx="661482" cy="560934"/>
                <a:chOff x="6673852" y="2507796"/>
                <a:chExt cx="3493295" cy="3112292"/>
              </a:xfrm>
            </p:grpSpPr>
            <p:sp>
              <p:nvSpPr>
                <p:cNvPr id="2162" name="Google Shape;2162;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63" name="Google Shape;216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64" name="Google Shape;216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65" name="Google Shape;2165;p49"/>
              <p:cNvGrpSpPr/>
              <p:nvPr/>
            </p:nvGrpSpPr>
            <p:grpSpPr>
              <a:xfrm>
                <a:off x="6504756" y="2780481"/>
                <a:ext cx="661482" cy="560934"/>
                <a:chOff x="6673854" y="2507796"/>
                <a:chExt cx="3493293" cy="3112295"/>
              </a:xfrm>
            </p:grpSpPr>
            <p:sp>
              <p:nvSpPr>
                <p:cNvPr id="2166" name="Google Shape;216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67" name="Google Shape;216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68" name="Google Shape;216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69" name="Google Shape;2169;p49"/>
              <p:cNvGrpSpPr/>
              <p:nvPr/>
            </p:nvGrpSpPr>
            <p:grpSpPr>
              <a:xfrm>
                <a:off x="6835497" y="2894073"/>
                <a:ext cx="661482" cy="560934"/>
                <a:chOff x="6673854" y="2507796"/>
                <a:chExt cx="3493293" cy="3112295"/>
              </a:xfrm>
            </p:grpSpPr>
            <p:sp>
              <p:nvSpPr>
                <p:cNvPr id="2170" name="Google Shape;217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71" name="Google Shape;217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72" name="Google Shape;217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73" name="Google Shape;2173;p49"/>
              <p:cNvGrpSpPr/>
              <p:nvPr/>
            </p:nvGrpSpPr>
            <p:grpSpPr>
              <a:xfrm>
                <a:off x="7172231" y="4001720"/>
                <a:ext cx="661482" cy="560933"/>
                <a:chOff x="6673854" y="2507796"/>
                <a:chExt cx="3493293" cy="3112295"/>
              </a:xfrm>
            </p:grpSpPr>
            <p:sp>
              <p:nvSpPr>
                <p:cNvPr id="2174" name="Google Shape;217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75" name="Google Shape;217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76" name="Google Shape;217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77" name="Google Shape;2177;p49"/>
              <p:cNvGrpSpPr/>
              <p:nvPr/>
            </p:nvGrpSpPr>
            <p:grpSpPr>
              <a:xfrm>
                <a:off x="7172231" y="3669966"/>
                <a:ext cx="661482" cy="560933"/>
                <a:chOff x="6673854" y="2507796"/>
                <a:chExt cx="3493293" cy="3112295"/>
              </a:xfrm>
            </p:grpSpPr>
            <p:sp>
              <p:nvSpPr>
                <p:cNvPr id="2178" name="Google Shape;217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79" name="Google Shape;217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80" name="Google Shape;218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81" name="Google Shape;2181;p49"/>
              <p:cNvGrpSpPr/>
              <p:nvPr/>
            </p:nvGrpSpPr>
            <p:grpSpPr>
              <a:xfrm>
                <a:off x="7172231" y="3338213"/>
                <a:ext cx="661482" cy="560933"/>
                <a:chOff x="6673854" y="2507796"/>
                <a:chExt cx="3493293" cy="3112295"/>
              </a:xfrm>
            </p:grpSpPr>
            <p:sp>
              <p:nvSpPr>
                <p:cNvPr id="2182" name="Google Shape;218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83" name="Google Shape;218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84" name="Google Shape;218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85" name="Google Shape;2185;p49"/>
              <p:cNvGrpSpPr/>
              <p:nvPr/>
            </p:nvGrpSpPr>
            <p:grpSpPr>
              <a:xfrm>
                <a:off x="7171255" y="3008319"/>
                <a:ext cx="661482" cy="560933"/>
                <a:chOff x="6673854" y="2507796"/>
                <a:chExt cx="3493293" cy="3112295"/>
              </a:xfrm>
            </p:grpSpPr>
            <p:sp>
              <p:nvSpPr>
                <p:cNvPr id="2186" name="Google Shape;218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87" name="Google Shape;218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88" name="Google Shape;218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89" name="Google Shape;2189;p49"/>
              <p:cNvGrpSpPr/>
              <p:nvPr/>
            </p:nvGrpSpPr>
            <p:grpSpPr>
              <a:xfrm>
                <a:off x="7510236" y="4120971"/>
                <a:ext cx="661483" cy="560933"/>
                <a:chOff x="6673854" y="2507796"/>
                <a:chExt cx="3493293" cy="3112295"/>
              </a:xfrm>
            </p:grpSpPr>
            <p:sp>
              <p:nvSpPr>
                <p:cNvPr id="2190" name="Google Shape;219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91" name="Google Shape;219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92" name="Google Shape;219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93" name="Google Shape;2193;p49"/>
              <p:cNvGrpSpPr/>
              <p:nvPr/>
            </p:nvGrpSpPr>
            <p:grpSpPr>
              <a:xfrm>
                <a:off x="7510236" y="3789217"/>
                <a:ext cx="661483" cy="560933"/>
                <a:chOff x="6673854" y="2507796"/>
                <a:chExt cx="3493293" cy="3112295"/>
              </a:xfrm>
            </p:grpSpPr>
            <p:sp>
              <p:nvSpPr>
                <p:cNvPr id="2194" name="Google Shape;219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95" name="Google Shape;219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96" name="Google Shape;219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97" name="Google Shape;2197;p49"/>
              <p:cNvGrpSpPr/>
              <p:nvPr/>
            </p:nvGrpSpPr>
            <p:grpSpPr>
              <a:xfrm>
                <a:off x="7510236" y="3457463"/>
                <a:ext cx="661483" cy="560933"/>
                <a:chOff x="6673854" y="2507796"/>
                <a:chExt cx="3493293" cy="3112295"/>
              </a:xfrm>
            </p:grpSpPr>
            <p:sp>
              <p:nvSpPr>
                <p:cNvPr id="2198" name="Google Shape;219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99" name="Google Shape;219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00" name="Google Shape;220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01" name="Google Shape;2201;p49"/>
              <p:cNvGrpSpPr/>
              <p:nvPr/>
            </p:nvGrpSpPr>
            <p:grpSpPr>
              <a:xfrm>
                <a:off x="7509260" y="3127570"/>
                <a:ext cx="661483" cy="560933"/>
                <a:chOff x="6673854" y="2507796"/>
                <a:chExt cx="3493293" cy="3112295"/>
              </a:xfrm>
            </p:grpSpPr>
            <p:sp>
              <p:nvSpPr>
                <p:cNvPr id="2202" name="Google Shape;220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03" name="Google Shape;220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04" name="Google Shape;220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05" name="Google Shape;2205;p49"/>
              <p:cNvGrpSpPr/>
              <p:nvPr/>
            </p:nvGrpSpPr>
            <p:grpSpPr>
              <a:xfrm>
                <a:off x="6168570" y="2341066"/>
                <a:ext cx="661482" cy="560934"/>
                <a:chOff x="6673852" y="2507796"/>
                <a:chExt cx="3493295" cy="3112292"/>
              </a:xfrm>
            </p:grpSpPr>
            <p:sp>
              <p:nvSpPr>
                <p:cNvPr id="2206" name="Google Shape;2206;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07" name="Google Shape;220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08" name="Google Shape;220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09" name="Google Shape;2209;p49"/>
              <p:cNvGrpSpPr/>
              <p:nvPr/>
            </p:nvGrpSpPr>
            <p:grpSpPr>
              <a:xfrm>
                <a:off x="6499310" y="2454655"/>
                <a:ext cx="661482" cy="560934"/>
                <a:chOff x="6673854" y="2507796"/>
                <a:chExt cx="3493293" cy="3112295"/>
              </a:xfrm>
            </p:grpSpPr>
            <p:sp>
              <p:nvSpPr>
                <p:cNvPr id="2210" name="Google Shape;221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11" name="Google Shape;221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12" name="Google Shape;221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13" name="Google Shape;2213;p49"/>
              <p:cNvGrpSpPr/>
              <p:nvPr/>
            </p:nvGrpSpPr>
            <p:grpSpPr>
              <a:xfrm>
                <a:off x="6830051" y="2568246"/>
                <a:ext cx="661482" cy="560934"/>
                <a:chOff x="6673854" y="2507796"/>
                <a:chExt cx="3493293" cy="3112295"/>
              </a:xfrm>
            </p:grpSpPr>
            <p:sp>
              <p:nvSpPr>
                <p:cNvPr id="2214" name="Google Shape;221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15" name="Google Shape;221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16" name="Google Shape;221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17" name="Google Shape;2217;p49"/>
              <p:cNvGrpSpPr/>
              <p:nvPr/>
            </p:nvGrpSpPr>
            <p:grpSpPr>
              <a:xfrm>
                <a:off x="7165809" y="2682492"/>
                <a:ext cx="661482" cy="560933"/>
                <a:chOff x="6673854" y="2507796"/>
                <a:chExt cx="3493293" cy="3112295"/>
              </a:xfrm>
            </p:grpSpPr>
            <p:sp>
              <p:nvSpPr>
                <p:cNvPr id="2218" name="Google Shape;221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19" name="Google Shape;221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20" name="Google Shape;222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21" name="Google Shape;2221;p49"/>
              <p:cNvGrpSpPr/>
              <p:nvPr/>
            </p:nvGrpSpPr>
            <p:grpSpPr>
              <a:xfrm>
                <a:off x="7503814" y="2801743"/>
                <a:ext cx="661483" cy="560933"/>
                <a:chOff x="6673854" y="2507796"/>
                <a:chExt cx="3493293" cy="3112295"/>
              </a:xfrm>
            </p:grpSpPr>
            <p:sp>
              <p:nvSpPr>
                <p:cNvPr id="2222" name="Google Shape;222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23" name="Google Shape;222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24" name="Google Shape;222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grpSp>
          <p:nvGrpSpPr>
            <p:cNvPr id="2225" name="Google Shape;2225;p49"/>
            <p:cNvGrpSpPr/>
            <p:nvPr/>
          </p:nvGrpSpPr>
          <p:grpSpPr>
            <a:xfrm>
              <a:off x="10088104" y="2755683"/>
              <a:ext cx="873490" cy="1162881"/>
              <a:chOff x="7923767" y="2537905"/>
              <a:chExt cx="873490" cy="1162881"/>
            </a:xfrm>
          </p:grpSpPr>
          <p:grpSp>
            <p:nvGrpSpPr>
              <p:cNvPr id="2226" name="Google Shape;2226;p49"/>
              <p:cNvGrpSpPr/>
              <p:nvPr/>
            </p:nvGrpSpPr>
            <p:grpSpPr>
              <a:xfrm>
                <a:off x="7926569" y="3193270"/>
                <a:ext cx="288445" cy="278660"/>
                <a:chOff x="6673854" y="2507796"/>
                <a:chExt cx="3493293" cy="3112296"/>
              </a:xfrm>
            </p:grpSpPr>
            <p:sp>
              <p:nvSpPr>
                <p:cNvPr id="2227" name="Google Shape;222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28" name="Google Shape;222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29" name="Google Shape;222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30" name="Google Shape;2230;p49"/>
              <p:cNvGrpSpPr/>
              <p:nvPr/>
            </p:nvGrpSpPr>
            <p:grpSpPr>
              <a:xfrm>
                <a:off x="8070792" y="3249699"/>
                <a:ext cx="288445" cy="278660"/>
                <a:chOff x="6673854" y="2507796"/>
                <a:chExt cx="3493293" cy="3112296"/>
              </a:xfrm>
            </p:grpSpPr>
            <p:sp>
              <p:nvSpPr>
                <p:cNvPr id="2231" name="Google Shape;223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32" name="Google Shape;223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33" name="Google Shape;223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34" name="Google Shape;2234;p49"/>
              <p:cNvGrpSpPr/>
              <p:nvPr/>
            </p:nvGrpSpPr>
            <p:grpSpPr>
              <a:xfrm>
                <a:off x="8215014" y="3306128"/>
                <a:ext cx="288445" cy="278660"/>
                <a:chOff x="6673854" y="2507796"/>
                <a:chExt cx="3493293" cy="3112296"/>
              </a:xfrm>
            </p:grpSpPr>
            <p:sp>
              <p:nvSpPr>
                <p:cNvPr id="2235" name="Google Shape;223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36" name="Google Shape;223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37" name="Google Shape;223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38" name="Google Shape;2238;p49"/>
              <p:cNvGrpSpPr/>
              <p:nvPr/>
            </p:nvGrpSpPr>
            <p:grpSpPr>
              <a:xfrm>
                <a:off x="7926569" y="3028462"/>
                <a:ext cx="288445" cy="278660"/>
                <a:chOff x="6673854" y="2507796"/>
                <a:chExt cx="3493293" cy="3112296"/>
              </a:xfrm>
            </p:grpSpPr>
            <p:sp>
              <p:nvSpPr>
                <p:cNvPr id="2239" name="Google Shape;223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40" name="Google Shape;224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41" name="Google Shape;224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42" name="Google Shape;2242;p49"/>
              <p:cNvGrpSpPr/>
              <p:nvPr/>
            </p:nvGrpSpPr>
            <p:grpSpPr>
              <a:xfrm>
                <a:off x="8070792" y="3084891"/>
                <a:ext cx="288445" cy="278660"/>
                <a:chOff x="6673854" y="2507796"/>
                <a:chExt cx="3493293" cy="3112296"/>
              </a:xfrm>
            </p:grpSpPr>
            <p:sp>
              <p:nvSpPr>
                <p:cNvPr id="2243" name="Google Shape;224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44" name="Google Shape;224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45" name="Google Shape;224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46" name="Google Shape;2246;p49"/>
              <p:cNvGrpSpPr/>
              <p:nvPr/>
            </p:nvGrpSpPr>
            <p:grpSpPr>
              <a:xfrm>
                <a:off x="8215014" y="3141320"/>
                <a:ext cx="288445" cy="278660"/>
                <a:chOff x="6673854" y="2507796"/>
                <a:chExt cx="3493293" cy="3112296"/>
              </a:xfrm>
            </p:grpSpPr>
            <p:sp>
              <p:nvSpPr>
                <p:cNvPr id="2247" name="Google Shape;224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48" name="Google Shape;224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49" name="Google Shape;224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50" name="Google Shape;2250;p49"/>
              <p:cNvGrpSpPr/>
              <p:nvPr/>
            </p:nvGrpSpPr>
            <p:grpSpPr>
              <a:xfrm>
                <a:off x="7926569" y="2863654"/>
                <a:ext cx="288445" cy="278660"/>
                <a:chOff x="6673852" y="2507796"/>
                <a:chExt cx="3493295" cy="3112291"/>
              </a:xfrm>
            </p:grpSpPr>
            <p:sp>
              <p:nvSpPr>
                <p:cNvPr id="2251" name="Google Shape;2251;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52" name="Google Shape;2252;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53" name="Google Shape;2253;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54" name="Google Shape;2254;p49"/>
              <p:cNvGrpSpPr/>
              <p:nvPr/>
            </p:nvGrpSpPr>
            <p:grpSpPr>
              <a:xfrm>
                <a:off x="8070792" y="2920083"/>
                <a:ext cx="288445" cy="278660"/>
                <a:chOff x="6673854" y="2507796"/>
                <a:chExt cx="3493293" cy="3112296"/>
              </a:xfrm>
            </p:grpSpPr>
            <p:sp>
              <p:nvSpPr>
                <p:cNvPr id="2255" name="Google Shape;225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56" name="Google Shape;225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57" name="Google Shape;225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58" name="Google Shape;2258;p49"/>
              <p:cNvGrpSpPr/>
              <p:nvPr/>
            </p:nvGrpSpPr>
            <p:grpSpPr>
              <a:xfrm>
                <a:off x="8215014" y="2976511"/>
                <a:ext cx="288445" cy="278660"/>
                <a:chOff x="6673854" y="2507796"/>
                <a:chExt cx="3493293" cy="3112296"/>
              </a:xfrm>
            </p:grpSpPr>
            <p:sp>
              <p:nvSpPr>
                <p:cNvPr id="2259" name="Google Shape;225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60" name="Google Shape;226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61" name="Google Shape;226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62" name="Google Shape;2262;p49"/>
              <p:cNvGrpSpPr/>
              <p:nvPr/>
            </p:nvGrpSpPr>
            <p:grpSpPr>
              <a:xfrm>
                <a:off x="7926142" y="2699769"/>
                <a:ext cx="288445" cy="278661"/>
                <a:chOff x="6673852" y="2507796"/>
                <a:chExt cx="3493295" cy="3112292"/>
              </a:xfrm>
            </p:grpSpPr>
            <p:sp>
              <p:nvSpPr>
                <p:cNvPr id="2263" name="Google Shape;2263;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64" name="Google Shape;226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65" name="Google Shape;226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66" name="Google Shape;2266;p49"/>
              <p:cNvGrpSpPr/>
              <p:nvPr/>
            </p:nvGrpSpPr>
            <p:grpSpPr>
              <a:xfrm>
                <a:off x="8070364" y="2756197"/>
                <a:ext cx="288445" cy="278661"/>
                <a:chOff x="6673854" y="2507796"/>
                <a:chExt cx="3493293" cy="3112295"/>
              </a:xfrm>
            </p:grpSpPr>
            <p:sp>
              <p:nvSpPr>
                <p:cNvPr id="2267" name="Google Shape;226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68" name="Google Shape;226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69" name="Google Shape;226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70" name="Google Shape;2270;p49"/>
              <p:cNvGrpSpPr/>
              <p:nvPr/>
            </p:nvGrpSpPr>
            <p:grpSpPr>
              <a:xfrm>
                <a:off x="8214586" y="2812628"/>
                <a:ext cx="288445" cy="278661"/>
                <a:chOff x="6673854" y="2507796"/>
                <a:chExt cx="3493293" cy="3112295"/>
              </a:xfrm>
            </p:grpSpPr>
            <p:sp>
              <p:nvSpPr>
                <p:cNvPr id="2271" name="Google Shape;227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72" name="Google Shape;227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73" name="Google Shape;227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74" name="Google Shape;2274;p49"/>
              <p:cNvGrpSpPr/>
              <p:nvPr/>
            </p:nvGrpSpPr>
            <p:grpSpPr>
              <a:xfrm>
                <a:off x="8361422" y="3362884"/>
                <a:ext cx="288445" cy="278660"/>
                <a:chOff x="6673854" y="2507796"/>
                <a:chExt cx="3493293" cy="3112295"/>
              </a:xfrm>
            </p:grpSpPr>
            <p:sp>
              <p:nvSpPr>
                <p:cNvPr id="2275" name="Google Shape;227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76" name="Google Shape;227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77" name="Google Shape;227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78" name="Google Shape;2278;p49"/>
              <p:cNvGrpSpPr/>
              <p:nvPr/>
            </p:nvGrpSpPr>
            <p:grpSpPr>
              <a:xfrm>
                <a:off x="8361422" y="3198076"/>
                <a:ext cx="288445" cy="278660"/>
                <a:chOff x="6673854" y="2507796"/>
                <a:chExt cx="3493293" cy="3112295"/>
              </a:xfrm>
            </p:grpSpPr>
            <p:sp>
              <p:nvSpPr>
                <p:cNvPr id="2279" name="Google Shape;227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80" name="Google Shape;228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81" name="Google Shape;228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82" name="Google Shape;2282;p49"/>
              <p:cNvGrpSpPr/>
              <p:nvPr/>
            </p:nvGrpSpPr>
            <p:grpSpPr>
              <a:xfrm>
                <a:off x="8361422" y="3033267"/>
                <a:ext cx="288445" cy="278660"/>
                <a:chOff x="6673854" y="2507796"/>
                <a:chExt cx="3493293" cy="3112295"/>
              </a:xfrm>
            </p:grpSpPr>
            <p:sp>
              <p:nvSpPr>
                <p:cNvPr id="2283" name="Google Shape;228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84" name="Google Shape;228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85" name="Google Shape;228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86" name="Google Shape;2286;p49"/>
              <p:cNvGrpSpPr/>
              <p:nvPr/>
            </p:nvGrpSpPr>
            <p:grpSpPr>
              <a:xfrm>
                <a:off x="8360996" y="2869383"/>
                <a:ext cx="288445" cy="278660"/>
                <a:chOff x="6673854" y="2507796"/>
                <a:chExt cx="3493293" cy="3112295"/>
              </a:xfrm>
            </p:grpSpPr>
            <p:sp>
              <p:nvSpPr>
                <p:cNvPr id="2287" name="Google Shape;228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88" name="Google Shape;228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89" name="Google Shape;228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90" name="Google Shape;2290;p49"/>
              <p:cNvGrpSpPr/>
              <p:nvPr/>
            </p:nvGrpSpPr>
            <p:grpSpPr>
              <a:xfrm>
                <a:off x="8508812" y="3422126"/>
                <a:ext cx="288445" cy="278660"/>
                <a:chOff x="6673854" y="2507796"/>
                <a:chExt cx="3493293" cy="3112295"/>
              </a:xfrm>
            </p:grpSpPr>
            <p:sp>
              <p:nvSpPr>
                <p:cNvPr id="2291" name="Google Shape;229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92" name="Google Shape;229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93" name="Google Shape;229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94" name="Google Shape;2294;p49"/>
              <p:cNvGrpSpPr/>
              <p:nvPr/>
            </p:nvGrpSpPr>
            <p:grpSpPr>
              <a:xfrm>
                <a:off x="8508812" y="3257317"/>
                <a:ext cx="288445" cy="278660"/>
                <a:chOff x="6673854" y="2507796"/>
                <a:chExt cx="3493293" cy="3112295"/>
              </a:xfrm>
            </p:grpSpPr>
            <p:sp>
              <p:nvSpPr>
                <p:cNvPr id="2295" name="Google Shape;229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96" name="Google Shape;229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97" name="Google Shape;229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98" name="Google Shape;2298;p49"/>
              <p:cNvGrpSpPr/>
              <p:nvPr/>
            </p:nvGrpSpPr>
            <p:grpSpPr>
              <a:xfrm>
                <a:off x="8508812" y="3092508"/>
                <a:ext cx="288445" cy="278660"/>
                <a:chOff x="6673854" y="2507796"/>
                <a:chExt cx="3493293" cy="3112295"/>
              </a:xfrm>
            </p:grpSpPr>
            <p:sp>
              <p:nvSpPr>
                <p:cNvPr id="2299" name="Google Shape;229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00" name="Google Shape;230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01" name="Google Shape;230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302" name="Google Shape;2302;p49"/>
              <p:cNvGrpSpPr/>
              <p:nvPr/>
            </p:nvGrpSpPr>
            <p:grpSpPr>
              <a:xfrm>
                <a:off x="8508386" y="2928624"/>
                <a:ext cx="288445" cy="278660"/>
                <a:chOff x="6673854" y="2507796"/>
                <a:chExt cx="3493293" cy="3112295"/>
              </a:xfrm>
            </p:grpSpPr>
            <p:sp>
              <p:nvSpPr>
                <p:cNvPr id="2303" name="Google Shape;230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04" name="Google Shape;230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05" name="Google Shape;230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306" name="Google Shape;2306;p49"/>
              <p:cNvGrpSpPr/>
              <p:nvPr/>
            </p:nvGrpSpPr>
            <p:grpSpPr>
              <a:xfrm>
                <a:off x="7923767" y="2537905"/>
                <a:ext cx="288445" cy="278661"/>
                <a:chOff x="6673852" y="2507796"/>
                <a:chExt cx="3493295" cy="3112292"/>
              </a:xfrm>
            </p:grpSpPr>
            <p:sp>
              <p:nvSpPr>
                <p:cNvPr id="2307" name="Google Shape;2307;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08" name="Google Shape;230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09" name="Google Shape;230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310" name="Google Shape;2310;p49"/>
              <p:cNvGrpSpPr/>
              <p:nvPr/>
            </p:nvGrpSpPr>
            <p:grpSpPr>
              <a:xfrm>
                <a:off x="8067989" y="2594334"/>
                <a:ext cx="288445" cy="278661"/>
                <a:chOff x="6673854" y="2507796"/>
                <a:chExt cx="3493293" cy="3112295"/>
              </a:xfrm>
            </p:grpSpPr>
            <p:sp>
              <p:nvSpPr>
                <p:cNvPr id="2311" name="Google Shape;231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12" name="Google Shape;231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13" name="Google Shape;231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314" name="Google Shape;2314;p49"/>
              <p:cNvGrpSpPr/>
              <p:nvPr/>
            </p:nvGrpSpPr>
            <p:grpSpPr>
              <a:xfrm>
                <a:off x="8212211" y="2650763"/>
                <a:ext cx="288445" cy="278661"/>
                <a:chOff x="6673854" y="2507796"/>
                <a:chExt cx="3493293" cy="3112295"/>
              </a:xfrm>
            </p:grpSpPr>
            <p:sp>
              <p:nvSpPr>
                <p:cNvPr id="2315" name="Google Shape;231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16" name="Google Shape;231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17" name="Google Shape;231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318" name="Google Shape;2318;p49"/>
              <p:cNvGrpSpPr/>
              <p:nvPr/>
            </p:nvGrpSpPr>
            <p:grpSpPr>
              <a:xfrm>
                <a:off x="8358621" y="2707519"/>
                <a:ext cx="288445" cy="278660"/>
                <a:chOff x="6673854" y="2507796"/>
                <a:chExt cx="3493293" cy="3112295"/>
              </a:xfrm>
            </p:grpSpPr>
            <p:sp>
              <p:nvSpPr>
                <p:cNvPr id="2319" name="Google Shape;231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20" name="Google Shape;232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21" name="Google Shape;232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322" name="Google Shape;2322;p49"/>
              <p:cNvGrpSpPr/>
              <p:nvPr/>
            </p:nvGrpSpPr>
            <p:grpSpPr>
              <a:xfrm>
                <a:off x="8506011" y="2766760"/>
                <a:ext cx="288445" cy="278660"/>
                <a:chOff x="6673854" y="2507796"/>
                <a:chExt cx="3493293" cy="3112295"/>
              </a:xfrm>
            </p:grpSpPr>
            <p:sp>
              <p:nvSpPr>
                <p:cNvPr id="2323" name="Google Shape;232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24" name="Google Shape;232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25" name="Google Shape;232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sp>
          <p:nvSpPr>
            <p:cNvPr id="2326" name="Google Shape;2326;p49"/>
            <p:cNvSpPr/>
            <p:nvPr/>
          </p:nvSpPr>
          <p:spPr>
            <a:xfrm>
              <a:off x="10790644" y="3088707"/>
              <a:ext cx="45720" cy="45720"/>
            </a:xfrm>
            <a:prstGeom prst="ellipse">
              <a:avLst/>
            </a:prstGeom>
            <a:solidFill>
              <a:srgbClr val="7F7F7F">
                <a:alpha val="49411"/>
              </a:srgbClr>
            </a:solidFill>
            <a:ln w="9525" cap="flat" cmpd="sng">
              <a:solidFill>
                <a:srgbClr val="FAC56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sp>
        <p:nvSpPr>
          <p:cNvPr id="2327" name="Google Shape;2327;p49"/>
          <p:cNvSpPr/>
          <p:nvPr/>
        </p:nvSpPr>
        <p:spPr>
          <a:xfrm>
            <a:off x="10901379" y="3720977"/>
            <a:ext cx="1227834" cy="327242"/>
          </a:xfrm>
          <a:prstGeom prst="chevron">
            <a:avLst>
              <a:gd name="adj" fmla="val 50000"/>
            </a:avLst>
          </a:prstGeom>
          <a:solidFill>
            <a:srgbClr val="FFFFFF">
              <a:alpha val="80000"/>
            </a:srgbClr>
          </a:solidFill>
          <a:ln w="9525" cap="flat" cmpd="sng">
            <a:solidFill>
              <a:srgbClr val="3F3F3F"/>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95959"/>
              </a:buClr>
              <a:buSzPts val="800"/>
              <a:buFont typeface="Century Gothic"/>
              <a:buNone/>
            </a:pPr>
            <a:r>
              <a:rPr lang="en-US" sz="800" b="1" i="0" u="none" strike="noStrike" cap="none">
                <a:solidFill>
                  <a:srgbClr val="595959"/>
                </a:solidFill>
                <a:latin typeface="Century Gothic"/>
                <a:ea typeface="Century Gothic"/>
                <a:cs typeface="Century Gothic"/>
                <a:sym typeface="Century Gothic"/>
              </a:rPr>
              <a:t>Build Future State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595959"/>
              </a:buClr>
              <a:buSzPts val="800"/>
              <a:buFont typeface="Century Gothic"/>
              <a:buNone/>
            </a:pPr>
            <a:r>
              <a:rPr lang="en-US" sz="800" b="1" i="0" u="none" strike="noStrike" cap="none">
                <a:solidFill>
                  <a:srgbClr val="595959"/>
                </a:solidFill>
                <a:latin typeface="Century Gothic"/>
                <a:ea typeface="Century Gothic"/>
                <a:cs typeface="Century Gothic"/>
                <a:sym typeface="Century Gothic"/>
              </a:rPr>
              <a:t>Operating Model</a:t>
            </a:r>
            <a:endParaRPr sz="1400" b="0" i="0" u="none" strike="noStrike" cap="none">
              <a:solidFill>
                <a:srgbClr val="000000"/>
              </a:solidFill>
              <a:latin typeface="Arial"/>
              <a:ea typeface="Arial"/>
              <a:cs typeface="Arial"/>
              <a:sym typeface="Arial"/>
            </a:endParaRPr>
          </a:p>
        </p:txBody>
      </p:sp>
      <p:sp>
        <p:nvSpPr>
          <p:cNvPr id="2328" name="Google Shape;2328;p49"/>
          <p:cNvSpPr/>
          <p:nvPr/>
        </p:nvSpPr>
        <p:spPr>
          <a:xfrm>
            <a:off x="8345438" y="3720977"/>
            <a:ext cx="1190880" cy="327242"/>
          </a:xfrm>
          <a:prstGeom prst="chevron">
            <a:avLst>
              <a:gd name="adj" fmla="val 50000"/>
            </a:avLst>
          </a:prstGeom>
          <a:solidFill>
            <a:srgbClr val="FFFFFF">
              <a:alpha val="80000"/>
            </a:srgbClr>
          </a:solidFill>
          <a:ln w="9525" cap="flat" cmpd="sng">
            <a:solidFill>
              <a:srgbClr val="3F3F3F"/>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95959"/>
              </a:buClr>
              <a:buSzPts val="800"/>
              <a:buFont typeface="Century Gothic"/>
              <a:buNone/>
            </a:pPr>
            <a:r>
              <a:rPr lang="en-US" sz="800" b="1" i="0" u="none" strike="noStrike" cap="none">
                <a:solidFill>
                  <a:srgbClr val="595959"/>
                </a:solidFill>
                <a:latin typeface="Century Gothic"/>
                <a:ea typeface="Century Gothic"/>
                <a:cs typeface="Century Gothic"/>
                <a:sym typeface="Century Gothic"/>
              </a:rPr>
              <a:t>Cross-Section &amp; </a:t>
            </a:r>
            <a:br>
              <a:rPr lang="en-US" sz="800" b="1" i="0" u="none" strike="noStrike" cap="none">
                <a:solidFill>
                  <a:srgbClr val="595959"/>
                </a:solidFill>
                <a:latin typeface="Century Gothic"/>
                <a:ea typeface="Century Gothic"/>
                <a:cs typeface="Century Gothic"/>
                <a:sym typeface="Century Gothic"/>
              </a:rPr>
            </a:br>
            <a:r>
              <a:rPr lang="en-US" sz="800" b="1" i="0" u="none" strike="noStrike" cap="none">
                <a:solidFill>
                  <a:srgbClr val="595959"/>
                </a:solidFill>
                <a:latin typeface="Century Gothic"/>
                <a:ea typeface="Century Gothic"/>
                <a:cs typeface="Century Gothic"/>
                <a:sym typeface="Century Gothic"/>
              </a:rPr>
              <a:t>Review Functions</a:t>
            </a:r>
            <a:endParaRPr sz="1400" b="0" i="0" u="none" strike="noStrike" cap="none">
              <a:solidFill>
                <a:srgbClr val="000000"/>
              </a:solidFill>
              <a:latin typeface="Arial"/>
              <a:ea typeface="Arial"/>
              <a:cs typeface="Arial"/>
              <a:sym typeface="Arial"/>
            </a:endParaRPr>
          </a:p>
        </p:txBody>
      </p:sp>
      <p:grpSp>
        <p:nvGrpSpPr>
          <p:cNvPr id="2329" name="Google Shape;2329;p49"/>
          <p:cNvGrpSpPr/>
          <p:nvPr/>
        </p:nvGrpSpPr>
        <p:grpSpPr>
          <a:xfrm>
            <a:off x="8273173" y="5175624"/>
            <a:ext cx="3483281" cy="1107180"/>
            <a:chOff x="8326115" y="4915681"/>
            <a:chExt cx="3483281" cy="1107180"/>
          </a:xfrm>
        </p:grpSpPr>
        <p:sp>
          <p:nvSpPr>
            <p:cNvPr id="2330" name="Google Shape;2330;p49"/>
            <p:cNvSpPr/>
            <p:nvPr/>
          </p:nvSpPr>
          <p:spPr>
            <a:xfrm>
              <a:off x="8326115" y="4918329"/>
              <a:ext cx="3483281" cy="1104532"/>
            </a:xfrm>
            <a:prstGeom prst="roundRect">
              <a:avLst>
                <a:gd name="adj" fmla="val 50000"/>
              </a:avLst>
            </a:prstGeom>
            <a:solidFill>
              <a:srgbClr val="2383C1"/>
            </a:solidFill>
            <a:ln w="57150" cap="flat" cmpd="sng">
              <a:solidFill>
                <a:srgbClr val="2383C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2331" name="Google Shape;2331;p49"/>
            <p:cNvGrpSpPr/>
            <p:nvPr/>
          </p:nvGrpSpPr>
          <p:grpSpPr>
            <a:xfrm>
              <a:off x="10065233" y="4915681"/>
              <a:ext cx="1744162" cy="1107179"/>
              <a:chOff x="10065233" y="4915681"/>
              <a:chExt cx="1744162" cy="1107179"/>
            </a:xfrm>
          </p:grpSpPr>
          <p:sp>
            <p:nvSpPr>
              <p:cNvPr id="2332" name="Google Shape;2332;p49"/>
              <p:cNvSpPr/>
              <p:nvPr/>
            </p:nvSpPr>
            <p:spPr>
              <a:xfrm>
                <a:off x="10103460" y="4915681"/>
                <a:ext cx="1705935" cy="1107179"/>
              </a:xfrm>
              <a:prstGeom prst="roundRect">
                <a:avLst>
                  <a:gd name="adj" fmla="val 50000"/>
                </a:avLst>
              </a:prstGeom>
              <a:solidFill>
                <a:schemeClr val="lt1"/>
              </a:solidFill>
              <a:ln w="57150" cap="flat" cmpd="sng">
                <a:solidFill>
                  <a:srgbClr val="2383C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333" name="Google Shape;2333;p49"/>
              <p:cNvSpPr/>
              <p:nvPr/>
            </p:nvSpPr>
            <p:spPr>
              <a:xfrm>
                <a:off x="10065233" y="4948208"/>
                <a:ext cx="1231904" cy="1051560"/>
              </a:xfrm>
              <a:prstGeom prst="roundRect">
                <a:avLst>
                  <a:gd name="adj" fmla="val 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grpSp>
      <p:pic>
        <p:nvPicPr>
          <p:cNvPr id="2334" name="Google Shape;2334;p49"/>
          <p:cNvPicPr preferRelativeResize="0"/>
          <p:nvPr/>
        </p:nvPicPr>
        <p:blipFill rotWithShape="1">
          <a:blip r:embed="rId4">
            <a:alphaModFix/>
          </a:blip>
          <a:srcRect t="37435" b="39325"/>
          <a:stretch/>
        </p:blipFill>
        <p:spPr>
          <a:xfrm>
            <a:off x="10107541" y="5618259"/>
            <a:ext cx="794124" cy="184555"/>
          </a:xfrm>
          <a:prstGeom prst="rect">
            <a:avLst/>
          </a:prstGeom>
          <a:noFill/>
          <a:ln>
            <a:noFill/>
          </a:ln>
        </p:spPr>
      </p:pic>
      <p:pic>
        <p:nvPicPr>
          <p:cNvPr id="2335" name="Google Shape;2335;p49" descr="A black and white logo&#10;&#10;Description automatically generated with low confidence"/>
          <p:cNvPicPr preferRelativeResize="0"/>
          <p:nvPr/>
        </p:nvPicPr>
        <p:blipFill rotWithShape="1">
          <a:blip r:embed="rId5">
            <a:alphaModFix amt="70000"/>
          </a:blip>
          <a:srcRect/>
          <a:stretch/>
        </p:blipFill>
        <p:spPr>
          <a:xfrm>
            <a:off x="11050334" y="5656322"/>
            <a:ext cx="531034" cy="146492"/>
          </a:xfrm>
          <a:prstGeom prst="rect">
            <a:avLst/>
          </a:prstGeom>
          <a:noFill/>
          <a:ln>
            <a:noFill/>
          </a:ln>
        </p:spPr>
      </p:pic>
      <p:pic>
        <p:nvPicPr>
          <p:cNvPr id="2336" name="Google Shape;2336;p49"/>
          <p:cNvPicPr preferRelativeResize="0"/>
          <p:nvPr/>
        </p:nvPicPr>
        <p:blipFill rotWithShape="1">
          <a:blip r:embed="rId6">
            <a:alphaModFix/>
          </a:blip>
          <a:srcRect/>
          <a:stretch/>
        </p:blipFill>
        <p:spPr>
          <a:xfrm>
            <a:off x="10089765" y="5948925"/>
            <a:ext cx="639773" cy="137452"/>
          </a:xfrm>
          <a:prstGeom prst="rect">
            <a:avLst/>
          </a:prstGeom>
          <a:noFill/>
          <a:ln>
            <a:noFill/>
          </a:ln>
        </p:spPr>
      </p:pic>
      <p:pic>
        <p:nvPicPr>
          <p:cNvPr id="2337" name="Google Shape;2337;p49"/>
          <p:cNvPicPr preferRelativeResize="0"/>
          <p:nvPr/>
        </p:nvPicPr>
        <p:blipFill rotWithShape="1">
          <a:blip r:embed="rId7">
            <a:alphaModFix/>
          </a:blip>
          <a:srcRect/>
          <a:stretch/>
        </p:blipFill>
        <p:spPr>
          <a:xfrm>
            <a:off x="10033856" y="5259954"/>
            <a:ext cx="895761" cy="358305"/>
          </a:xfrm>
          <a:prstGeom prst="rect">
            <a:avLst/>
          </a:prstGeom>
          <a:noFill/>
          <a:ln>
            <a:noFill/>
          </a:ln>
        </p:spPr>
      </p:pic>
      <p:pic>
        <p:nvPicPr>
          <p:cNvPr id="2338" name="Google Shape;2338;p49" descr="Inato Drives Improvements to Access and Inclusion in Global Clinical Trials  with Latest Platform Enhancements"/>
          <p:cNvPicPr preferRelativeResize="0"/>
          <p:nvPr/>
        </p:nvPicPr>
        <p:blipFill rotWithShape="1">
          <a:blip r:embed="rId8">
            <a:alphaModFix/>
          </a:blip>
          <a:srcRect/>
          <a:stretch/>
        </p:blipFill>
        <p:spPr>
          <a:xfrm>
            <a:off x="11047239" y="5310485"/>
            <a:ext cx="454569" cy="237962"/>
          </a:xfrm>
          <a:prstGeom prst="rect">
            <a:avLst/>
          </a:prstGeom>
          <a:noFill/>
          <a:ln>
            <a:noFill/>
          </a:ln>
        </p:spPr>
      </p:pic>
      <p:sp>
        <p:nvSpPr>
          <p:cNvPr id="2339" name="Google Shape;2339;p49"/>
          <p:cNvSpPr txBox="1"/>
          <p:nvPr/>
        </p:nvSpPr>
        <p:spPr>
          <a:xfrm>
            <a:off x="8337121" y="5275106"/>
            <a:ext cx="1675169" cy="923330"/>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FFFFFF"/>
              </a:buClr>
              <a:buSzPts val="1200"/>
              <a:buFont typeface="Century Gothic"/>
              <a:buNone/>
            </a:pPr>
            <a:r>
              <a:rPr lang="en-US" sz="1200" b="1" i="0" u="none" strike="noStrike" cap="none">
                <a:solidFill>
                  <a:srgbClr val="FFFFFF"/>
                </a:solidFill>
                <a:latin typeface="Century Gothic"/>
                <a:ea typeface="Century Gothic"/>
                <a:cs typeface="Century Gothic"/>
                <a:sym typeface="Century Gothic"/>
              </a:rPr>
              <a:t>We build future proof functions through high ROI automations and agentic workflows</a:t>
            </a:r>
            <a:endParaRPr sz="1400" b="0" i="0" u="none" strike="noStrike" cap="none">
              <a:solidFill>
                <a:srgbClr val="000000"/>
              </a:solidFill>
              <a:latin typeface="Arial"/>
              <a:ea typeface="Arial"/>
              <a:cs typeface="Arial"/>
              <a:sym typeface="Arial"/>
            </a:endParaRPr>
          </a:p>
        </p:txBody>
      </p:sp>
      <p:pic>
        <p:nvPicPr>
          <p:cNvPr id="2340" name="Google Shape;2340;p49" descr="Medidata Debuts Protocol Optimization at ASCO, Leveraging AI to Transform  the Study Experience"/>
          <p:cNvPicPr preferRelativeResize="0"/>
          <p:nvPr/>
        </p:nvPicPr>
        <p:blipFill rotWithShape="1">
          <a:blip r:embed="rId9">
            <a:alphaModFix/>
          </a:blip>
          <a:srcRect/>
          <a:stretch/>
        </p:blipFill>
        <p:spPr>
          <a:xfrm>
            <a:off x="10803223" y="5806348"/>
            <a:ext cx="773062" cy="404649"/>
          </a:xfrm>
          <a:prstGeom prst="rect">
            <a:avLst/>
          </a:prstGeom>
          <a:noFill/>
          <a:ln>
            <a:noFill/>
          </a:ln>
        </p:spPr>
      </p:pic>
      <p:sp>
        <p:nvSpPr>
          <p:cNvPr id="2341" name="Google Shape;2341;p49"/>
          <p:cNvSpPr/>
          <p:nvPr/>
        </p:nvSpPr>
        <p:spPr>
          <a:xfrm rot="-5400000">
            <a:off x="10949867" y="4595551"/>
            <a:ext cx="1130859" cy="228251"/>
          </a:xfrm>
          <a:prstGeom prst="rightArrow">
            <a:avLst>
              <a:gd name="adj1" fmla="val 50000"/>
              <a:gd name="adj2" fmla="val 50000"/>
            </a:avLst>
          </a:prstGeom>
          <a:solidFill>
            <a:srgbClr val="2383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800"/>
              <a:buFont typeface="Arial"/>
              <a:buNone/>
            </a:pPr>
            <a:endParaRPr sz="800" b="1" i="0" u="none" strike="noStrike" cap="none">
              <a:solidFill>
                <a:srgbClr val="FFFFFF"/>
              </a:solidFill>
              <a:latin typeface="Century Gothic"/>
              <a:ea typeface="Century Gothic"/>
              <a:cs typeface="Century Gothic"/>
              <a:sym typeface="Century Gothic"/>
            </a:endParaRPr>
          </a:p>
        </p:txBody>
      </p:sp>
      <p:sp>
        <p:nvSpPr>
          <p:cNvPr id="2342" name="Google Shape;2342;p49"/>
          <p:cNvSpPr/>
          <p:nvPr/>
        </p:nvSpPr>
        <p:spPr>
          <a:xfrm>
            <a:off x="7091780" y="2155628"/>
            <a:ext cx="1635809" cy="82073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800"/>
              <a:buFont typeface="Century Gothic"/>
              <a:buNone/>
            </a:pPr>
            <a:r>
              <a:rPr lang="en-US" sz="1800" b="0" i="0" u="none" strike="noStrike" cap="none">
                <a:solidFill>
                  <a:srgbClr val="104EA3"/>
                </a:solidFill>
                <a:latin typeface="Century Gothic"/>
                <a:ea typeface="Century Gothic"/>
                <a:cs typeface="Century Gothic"/>
                <a:sym typeface="Century Gothic"/>
              </a:rPr>
              <a:t>25+</a:t>
            </a:r>
            <a:endParaRPr sz="1800" b="0" i="0" u="none" strike="noStrike" cap="none">
              <a:solidFill>
                <a:srgbClr val="104EA3"/>
              </a:solidFill>
              <a:latin typeface="Century Gothic"/>
              <a:ea typeface="Century Gothic"/>
              <a:cs typeface="Century Gothic"/>
              <a:sym typeface="Century Gothic"/>
            </a:endParaRPr>
          </a:p>
        </p:txBody>
      </p:sp>
      <p:sp>
        <p:nvSpPr>
          <p:cNvPr id="2343" name="Google Shape;2343;p49"/>
          <p:cNvSpPr/>
          <p:nvPr/>
        </p:nvSpPr>
        <p:spPr>
          <a:xfrm>
            <a:off x="1542067" y="2155628"/>
            <a:ext cx="1862244" cy="82073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800"/>
              <a:buFont typeface="Century Gothic"/>
              <a:buNone/>
            </a:pPr>
            <a:r>
              <a:rPr lang="en-US" sz="1800" b="0" i="0" u="none" strike="noStrike" cap="none">
                <a:solidFill>
                  <a:srgbClr val="104EA3"/>
                </a:solidFill>
                <a:latin typeface="Century Gothic"/>
                <a:ea typeface="Century Gothic"/>
                <a:cs typeface="Century Gothic"/>
                <a:sym typeface="Century Gothic"/>
              </a:rPr>
              <a:t>9 of 10</a:t>
            </a:r>
            <a:endParaRPr sz="1800" b="0" i="0" u="none" strike="noStrike" cap="none">
              <a:solidFill>
                <a:srgbClr val="104EA3"/>
              </a:solidFill>
              <a:latin typeface="Century Gothic"/>
              <a:ea typeface="Century Gothic"/>
              <a:cs typeface="Century Gothic"/>
              <a:sym typeface="Century Gothic"/>
            </a:endParaRPr>
          </a:p>
        </p:txBody>
      </p:sp>
      <p:sp>
        <p:nvSpPr>
          <p:cNvPr id="2344" name="Google Shape;2344;p49"/>
          <p:cNvSpPr/>
          <p:nvPr/>
        </p:nvSpPr>
        <p:spPr>
          <a:xfrm>
            <a:off x="7349659" y="2725579"/>
            <a:ext cx="1120050" cy="332100"/>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rgbClr val="000000"/>
              </a:buClr>
              <a:buSzPts val="1000"/>
              <a:buFont typeface="Century Gothic"/>
              <a:buNone/>
            </a:pPr>
            <a:r>
              <a:rPr lang="en-US" sz="1000" b="0" i="0" u="none" strike="noStrike" cap="none">
                <a:solidFill>
                  <a:srgbClr val="104EA3"/>
                </a:solidFill>
                <a:latin typeface="Century Gothic"/>
                <a:ea typeface="Century Gothic"/>
                <a:cs typeface="Century Gothic"/>
                <a:sym typeface="Century Gothic"/>
              </a:rPr>
              <a:t>Year history </a:t>
            </a:r>
            <a:br>
              <a:rPr lang="en-US" sz="1000" b="0" i="0" u="none" strike="noStrike" cap="none">
                <a:solidFill>
                  <a:srgbClr val="104EA3"/>
                </a:solidFill>
                <a:latin typeface="Century Gothic"/>
                <a:ea typeface="Century Gothic"/>
                <a:cs typeface="Century Gothic"/>
                <a:sym typeface="Century Gothic"/>
              </a:rPr>
            </a:br>
            <a:r>
              <a:rPr lang="en-US" sz="1000" b="0" i="0" u="none" strike="noStrike" cap="none">
                <a:solidFill>
                  <a:srgbClr val="104EA3"/>
                </a:solidFill>
                <a:latin typeface="Century Gothic"/>
                <a:ea typeface="Century Gothic"/>
                <a:cs typeface="Century Gothic"/>
                <a:sym typeface="Century Gothic"/>
              </a:rPr>
              <a:t>(est. 1998)</a:t>
            </a:r>
            <a:endParaRPr sz="1000" b="0" i="0" u="none" strike="noStrike" cap="none">
              <a:solidFill>
                <a:srgbClr val="104EA3"/>
              </a:solidFill>
              <a:latin typeface="Century Gothic"/>
              <a:ea typeface="Century Gothic"/>
              <a:cs typeface="Century Gothic"/>
              <a:sym typeface="Century Gothic"/>
            </a:endParaRPr>
          </a:p>
        </p:txBody>
      </p:sp>
      <p:sp>
        <p:nvSpPr>
          <p:cNvPr id="2345" name="Google Shape;2345;p49"/>
          <p:cNvSpPr/>
          <p:nvPr/>
        </p:nvSpPr>
        <p:spPr>
          <a:xfrm>
            <a:off x="1857162" y="2725579"/>
            <a:ext cx="1232055" cy="566550"/>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rgbClr val="000000"/>
              </a:buClr>
              <a:buSzPts val="1000"/>
              <a:buFont typeface="Century Gothic"/>
              <a:buNone/>
            </a:pPr>
            <a:r>
              <a:rPr lang="en-US" sz="1000" b="0" i="0" u="none" strike="noStrike" cap="none">
                <a:solidFill>
                  <a:srgbClr val="104EA3"/>
                </a:solidFill>
                <a:latin typeface="Century Gothic"/>
                <a:ea typeface="Century Gothic"/>
                <a:cs typeface="Century Gothic"/>
                <a:sym typeface="Century Gothic"/>
              </a:rPr>
              <a:t>Biopharmaceutical companies trust Acquis Consulting</a:t>
            </a:r>
            <a:endParaRPr sz="1000" b="0" i="0" u="none" strike="noStrike" cap="none">
              <a:solidFill>
                <a:srgbClr val="104EA3"/>
              </a:solidFill>
              <a:latin typeface="Century Gothic"/>
              <a:ea typeface="Century Gothic"/>
              <a:cs typeface="Century Gothic"/>
              <a:sym typeface="Century Gothic"/>
            </a:endParaRPr>
          </a:p>
        </p:txBody>
      </p:sp>
      <p:sp>
        <p:nvSpPr>
          <p:cNvPr id="2346" name="Google Shape;2346;p49"/>
          <p:cNvSpPr/>
          <p:nvPr/>
        </p:nvSpPr>
        <p:spPr>
          <a:xfrm>
            <a:off x="8622182" y="2155628"/>
            <a:ext cx="1862244" cy="82073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800"/>
              <a:buFont typeface="Century Gothic"/>
              <a:buNone/>
            </a:pPr>
            <a:r>
              <a:rPr lang="en-US" sz="1800" b="0" i="0" u="none" strike="noStrike" cap="none">
                <a:solidFill>
                  <a:srgbClr val="104EA3"/>
                </a:solidFill>
                <a:latin typeface="Century Gothic"/>
                <a:ea typeface="Century Gothic"/>
                <a:cs typeface="Century Gothic"/>
                <a:sym typeface="Century Gothic"/>
              </a:rPr>
              <a:t>#8</a:t>
            </a:r>
            <a:endParaRPr sz="1400" b="0" i="0" u="none" strike="noStrike" cap="none">
              <a:solidFill>
                <a:srgbClr val="000000"/>
              </a:solidFill>
              <a:latin typeface="Arial"/>
              <a:ea typeface="Arial"/>
              <a:cs typeface="Arial"/>
              <a:sym typeface="Arial"/>
            </a:endParaRPr>
          </a:p>
        </p:txBody>
      </p:sp>
      <p:sp>
        <p:nvSpPr>
          <p:cNvPr id="2347" name="Google Shape;2347;p49"/>
          <p:cNvSpPr/>
          <p:nvPr/>
        </p:nvSpPr>
        <p:spPr>
          <a:xfrm>
            <a:off x="8937277" y="2725579"/>
            <a:ext cx="1232055" cy="566550"/>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rgbClr val="000000"/>
              </a:buClr>
              <a:buSzPts val="1000"/>
              <a:buFont typeface="Century Gothic"/>
              <a:buNone/>
            </a:pPr>
            <a:r>
              <a:rPr lang="en-US" sz="1000" b="0" i="0" u="none" strike="noStrike" cap="none">
                <a:solidFill>
                  <a:srgbClr val="104EA3"/>
                </a:solidFill>
                <a:latin typeface="Century Gothic"/>
                <a:ea typeface="Century Gothic"/>
                <a:cs typeface="Century Gothic"/>
                <a:sym typeface="Century Gothic"/>
              </a:rPr>
              <a:t>Fortune’s best workplaces in consulting</a:t>
            </a:r>
            <a:endParaRPr sz="1400" b="0" i="0" u="none" strike="noStrike" cap="none">
              <a:solidFill>
                <a:srgbClr val="000000"/>
              </a:solidFill>
              <a:latin typeface="Arial"/>
              <a:ea typeface="Arial"/>
              <a:cs typeface="Arial"/>
              <a:sym typeface="Arial"/>
            </a:endParaRPr>
          </a:p>
        </p:txBody>
      </p:sp>
      <p:sp>
        <p:nvSpPr>
          <p:cNvPr id="2348" name="Google Shape;2348;p49"/>
          <p:cNvSpPr/>
          <p:nvPr/>
        </p:nvSpPr>
        <p:spPr>
          <a:xfrm>
            <a:off x="2986513" y="2155628"/>
            <a:ext cx="1635809" cy="82073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800"/>
              <a:buFont typeface="Century Gothic"/>
              <a:buNone/>
            </a:pPr>
            <a:r>
              <a:rPr lang="en-US" sz="1800" b="0" i="0" u="none" strike="noStrike" cap="none">
                <a:solidFill>
                  <a:srgbClr val="104EA3"/>
                </a:solidFill>
                <a:latin typeface="Century Gothic"/>
                <a:ea typeface="Century Gothic"/>
                <a:cs typeface="Century Gothic"/>
                <a:sym typeface="Century Gothic"/>
              </a:rPr>
              <a:t>30+</a:t>
            </a:r>
            <a:endParaRPr sz="1800" b="0" i="0" u="none" strike="noStrike" cap="none">
              <a:solidFill>
                <a:srgbClr val="104EA3"/>
              </a:solidFill>
              <a:latin typeface="Century Gothic"/>
              <a:ea typeface="Century Gothic"/>
              <a:cs typeface="Century Gothic"/>
              <a:sym typeface="Century Gothic"/>
            </a:endParaRPr>
          </a:p>
        </p:txBody>
      </p:sp>
      <p:sp>
        <p:nvSpPr>
          <p:cNvPr id="2349" name="Google Shape;2349;p49"/>
          <p:cNvSpPr/>
          <p:nvPr/>
        </p:nvSpPr>
        <p:spPr>
          <a:xfrm>
            <a:off x="3244392" y="2725579"/>
            <a:ext cx="1120050" cy="332100"/>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rgbClr val="000000"/>
              </a:buClr>
              <a:buSzPts val="1000"/>
              <a:buFont typeface="Century Gothic"/>
              <a:buNone/>
            </a:pPr>
            <a:r>
              <a:rPr lang="en-US" sz="1000" b="0" i="0" u="none" strike="noStrike" cap="none">
                <a:solidFill>
                  <a:srgbClr val="104EA3"/>
                </a:solidFill>
                <a:latin typeface="Century Gothic"/>
                <a:ea typeface="Century Gothic"/>
                <a:cs typeface="Century Gothic"/>
                <a:sym typeface="Century Gothic"/>
              </a:rPr>
              <a:t>Product launches supported</a:t>
            </a:r>
            <a:endParaRPr sz="1000" b="0" i="0" u="none" strike="noStrike" cap="none">
              <a:solidFill>
                <a:srgbClr val="104EA3"/>
              </a:solidFill>
              <a:latin typeface="Century Gothic"/>
              <a:ea typeface="Century Gothic"/>
              <a:cs typeface="Century Gothic"/>
              <a:sym typeface="Century Gothic"/>
            </a:endParaRPr>
          </a:p>
        </p:txBody>
      </p:sp>
      <p:sp>
        <p:nvSpPr>
          <p:cNvPr id="2350" name="Google Shape;2350;p49"/>
          <p:cNvSpPr/>
          <p:nvPr/>
        </p:nvSpPr>
        <p:spPr>
          <a:xfrm>
            <a:off x="65850" y="2155628"/>
            <a:ext cx="1862244" cy="82073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800"/>
              <a:buFont typeface="Century Gothic"/>
              <a:buNone/>
            </a:pPr>
            <a:r>
              <a:rPr lang="en-US" sz="1800" b="0" i="0" u="none" strike="noStrike" cap="none">
                <a:solidFill>
                  <a:srgbClr val="104EA3"/>
                </a:solidFill>
                <a:latin typeface="Century Gothic"/>
                <a:ea typeface="Century Gothic"/>
                <a:cs typeface="Century Gothic"/>
                <a:sym typeface="Century Gothic"/>
              </a:rPr>
              <a:t>1.5K+</a:t>
            </a:r>
            <a:endParaRPr sz="1800" b="0" i="0" u="none" strike="noStrike" cap="none">
              <a:solidFill>
                <a:srgbClr val="104EA3"/>
              </a:solidFill>
              <a:latin typeface="Century Gothic"/>
              <a:ea typeface="Century Gothic"/>
              <a:cs typeface="Century Gothic"/>
              <a:sym typeface="Century Gothic"/>
            </a:endParaRPr>
          </a:p>
        </p:txBody>
      </p:sp>
      <p:sp>
        <p:nvSpPr>
          <p:cNvPr id="2351" name="Google Shape;2351;p49"/>
          <p:cNvSpPr/>
          <p:nvPr/>
        </p:nvSpPr>
        <p:spPr>
          <a:xfrm>
            <a:off x="251579" y="2725579"/>
            <a:ext cx="1490787" cy="566550"/>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rgbClr val="000000"/>
              </a:buClr>
              <a:buSzPts val="1000"/>
              <a:buFont typeface="Century Gothic"/>
              <a:buNone/>
            </a:pPr>
            <a:r>
              <a:rPr lang="en-US" sz="1000" b="0" i="0" u="none" strike="noStrike" cap="none">
                <a:solidFill>
                  <a:srgbClr val="104EA3"/>
                </a:solidFill>
                <a:latin typeface="Century Gothic"/>
                <a:ea typeface="Century Gothic"/>
                <a:cs typeface="Century Gothic"/>
                <a:sym typeface="Century Gothic"/>
              </a:rPr>
              <a:t>Engagements across R&amp;D, Medical, and Commercial Functions</a:t>
            </a:r>
            <a:endParaRPr sz="1000" b="0" i="0" u="none" strike="noStrike" cap="none">
              <a:solidFill>
                <a:srgbClr val="104EA3"/>
              </a:solidFill>
              <a:latin typeface="Century Gothic"/>
              <a:ea typeface="Century Gothic"/>
              <a:cs typeface="Century Gothic"/>
              <a:sym typeface="Century Gothic"/>
            </a:endParaRPr>
          </a:p>
        </p:txBody>
      </p:sp>
      <p:sp>
        <p:nvSpPr>
          <p:cNvPr id="2352" name="Google Shape;2352;p49"/>
          <p:cNvSpPr/>
          <p:nvPr/>
        </p:nvSpPr>
        <p:spPr>
          <a:xfrm>
            <a:off x="10029135" y="2155628"/>
            <a:ext cx="1862244" cy="82073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800"/>
              <a:buFont typeface="Century Gothic"/>
              <a:buNone/>
            </a:pPr>
            <a:r>
              <a:rPr lang="en-US" sz="1800" b="0" i="0" u="none" strike="noStrike" cap="none">
                <a:solidFill>
                  <a:srgbClr val="104EA3"/>
                </a:solidFill>
                <a:latin typeface="Century Gothic"/>
                <a:ea typeface="Century Gothic"/>
                <a:cs typeface="Century Gothic"/>
                <a:sym typeface="Century Gothic"/>
              </a:rPr>
              <a:t>175</a:t>
            </a:r>
            <a:endParaRPr sz="1400" b="0" i="0" u="none" strike="noStrike" cap="none">
              <a:solidFill>
                <a:srgbClr val="000000"/>
              </a:solidFill>
              <a:latin typeface="Arial"/>
              <a:ea typeface="Arial"/>
              <a:cs typeface="Arial"/>
              <a:sym typeface="Arial"/>
            </a:endParaRPr>
          </a:p>
        </p:txBody>
      </p:sp>
      <p:sp>
        <p:nvSpPr>
          <p:cNvPr id="2353" name="Google Shape;2353;p49"/>
          <p:cNvSpPr/>
          <p:nvPr/>
        </p:nvSpPr>
        <p:spPr>
          <a:xfrm>
            <a:off x="10344230" y="2725579"/>
            <a:ext cx="1232055" cy="566550"/>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rgbClr val="000000"/>
              </a:buClr>
              <a:buSzPts val="1000"/>
              <a:buFont typeface="Century Gothic"/>
              <a:buNone/>
            </a:pPr>
            <a:r>
              <a:rPr lang="en-US" sz="1000" b="0" i="0" u="none" strike="noStrike" cap="none">
                <a:solidFill>
                  <a:srgbClr val="104EA3"/>
                </a:solidFill>
                <a:latin typeface="Century Gothic"/>
                <a:ea typeface="Century Gothic"/>
                <a:cs typeface="Century Gothic"/>
                <a:sym typeface="Century Gothic"/>
              </a:rPr>
              <a:t>Experienced </a:t>
            </a:r>
            <a:br>
              <a:rPr lang="en-US" sz="1000" b="0" i="0" u="none" strike="noStrike" cap="none">
                <a:solidFill>
                  <a:srgbClr val="104EA3"/>
                </a:solidFill>
                <a:latin typeface="Century Gothic"/>
                <a:ea typeface="Century Gothic"/>
                <a:cs typeface="Century Gothic"/>
                <a:sym typeface="Century Gothic"/>
              </a:rPr>
            </a:br>
            <a:r>
              <a:rPr lang="en-US" sz="1000" b="0" i="0" u="none" strike="noStrike" cap="none">
                <a:solidFill>
                  <a:srgbClr val="104EA3"/>
                </a:solidFill>
                <a:latin typeface="Century Gothic"/>
                <a:ea typeface="Century Gothic"/>
                <a:cs typeface="Century Gothic"/>
                <a:sym typeface="Century Gothic"/>
              </a:rPr>
              <a:t>Acquis </a:t>
            </a:r>
            <a:br>
              <a:rPr lang="en-US" sz="1000" b="0" i="0" u="none" strike="noStrike" cap="none">
                <a:solidFill>
                  <a:srgbClr val="104EA3"/>
                </a:solidFill>
                <a:latin typeface="Century Gothic"/>
                <a:ea typeface="Century Gothic"/>
                <a:cs typeface="Century Gothic"/>
                <a:sym typeface="Century Gothic"/>
              </a:rPr>
            </a:br>
            <a:r>
              <a:rPr lang="en-US" sz="1000" b="0" i="0" u="none" strike="noStrike" cap="none">
                <a:solidFill>
                  <a:srgbClr val="104EA3"/>
                </a:solidFill>
                <a:latin typeface="Century Gothic"/>
                <a:ea typeface="Century Gothic"/>
                <a:cs typeface="Century Gothic"/>
                <a:sym typeface="Century Gothic"/>
              </a:rPr>
              <a:t>consultants</a:t>
            </a:r>
            <a:endParaRPr sz="1400" b="0" i="0" u="none" strike="noStrike" cap="none">
              <a:solidFill>
                <a:srgbClr val="000000"/>
              </a:solidFill>
              <a:latin typeface="Arial"/>
              <a:ea typeface="Arial"/>
              <a:cs typeface="Arial"/>
              <a:sym typeface="Arial"/>
            </a:endParaRPr>
          </a:p>
        </p:txBody>
      </p:sp>
      <p:sp>
        <p:nvSpPr>
          <p:cNvPr id="2354" name="Google Shape;2354;p49"/>
          <p:cNvSpPr/>
          <p:nvPr/>
        </p:nvSpPr>
        <p:spPr>
          <a:xfrm>
            <a:off x="306947" y="3602512"/>
            <a:ext cx="3971943" cy="38285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Century Gothic"/>
              <a:buNone/>
            </a:pPr>
            <a:r>
              <a:rPr lang="en-US" sz="1200" b="1" i="0" u="none" strike="noStrike" cap="none">
                <a:solidFill>
                  <a:srgbClr val="104EA3"/>
                </a:solidFill>
                <a:latin typeface="Century Gothic"/>
                <a:ea typeface="Century Gothic"/>
                <a:cs typeface="Century Gothic"/>
                <a:sym typeface="Century Gothic"/>
              </a:rPr>
              <a:t>Extensive Experience Across 10+ Therapeutic Areas</a:t>
            </a:r>
            <a:endParaRPr sz="1200" b="1" i="0" u="none" strike="noStrike" cap="none">
              <a:solidFill>
                <a:srgbClr val="104EA3"/>
              </a:solidFill>
              <a:latin typeface="Century Gothic"/>
              <a:ea typeface="Century Gothic"/>
              <a:cs typeface="Century Gothic"/>
              <a:sym typeface="Century Gothic"/>
            </a:endParaRPr>
          </a:p>
        </p:txBody>
      </p:sp>
      <p:sp>
        <p:nvSpPr>
          <p:cNvPr id="2355" name="Google Shape;2355;p49"/>
          <p:cNvSpPr/>
          <p:nvPr/>
        </p:nvSpPr>
        <p:spPr>
          <a:xfrm>
            <a:off x="433976" y="4101819"/>
            <a:ext cx="1078419" cy="566550"/>
          </a:xfrm>
          <a:prstGeom prst="rect">
            <a:avLst/>
          </a:prstGeom>
          <a:noFill/>
          <a:ln>
            <a:noFill/>
          </a:ln>
        </p:spPr>
        <p:txBody>
          <a:bodyPr spcFirstLastPara="1" wrap="square" lIns="0" tIns="0" rIns="0" bIns="0" anchor="t" anchorCtr="0">
            <a:noAutofit/>
          </a:bodyPr>
          <a:lstStyle/>
          <a:p>
            <a:pPr marL="112713" marR="0" lvl="1" indent="-112713" algn="l" rtl="0">
              <a:lnSpc>
                <a:spcPct val="100000"/>
              </a:lnSpc>
              <a:spcBef>
                <a:spcPts val="0"/>
              </a:spcBef>
              <a:spcAft>
                <a:spcPts val="0"/>
              </a:spcAft>
              <a:buClr>
                <a:srgbClr val="000000"/>
              </a:buClr>
              <a:buSzPts val="1000"/>
              <a:buFont typeface="Arial"/>
              <a:buChar char="•"/>
            </a:pPr>
            <a:r>
              <a:rPr lang="en-US" sz="1000" b="0" i="0" u="none" strike="noStrike" cap="none">
                <a:solidFill>
                  <a:srgbClr val="104EA3"/>
                </a:solidFill>
                <a:latin typeface="Century Gothic"/>
                <a:ea typeface="Century Gothic"/>
                <a:cs typeface="Century Gothic"/>
                <a:sym typeface="Century Gothic"/>
              </a:rPr>
              <a:t>Oncology</a:t>
            </a:r>
            <a:endParaRPr sz="1400" b="0" i="0" u="none" strike="noStrike" cap="none">
              <a:solidFill>
                <a:srgbClr val="000000"/>
              </a:solidFill>
              <a:latin typeface="Arial"/>
              <a:ea typeface="Arial"/>
              <a:cs typeface="Arial"/>
              <a:sym typeface="Arial"/>
            </a:endParaRPr>
          </a:p>
          <a:p>
            <a:pPr marL="112713" marR="0" lvl="1" indent="-112713" algn="l" rtl="0">
              <a:lnSpc>
                <a:spcPct val="100000"/>
              </a:lnSpc>
              <a:spcBef>
                <a:spcPts val="0"/>
              </a:spcBef>
              <a:spcAft>
                <a:spcPts val="0"/>
              </a:spcAft>
              <a:buClr>
                <a:srgbClr val="000000"/>
              </a:buClr>
              <a:buSzPts val="1000"/>
              <a:buFont typeface="Arial"/>
              <a:buChar char="•"/>
            </a:pPr>
            <a:r>
              <a:rPr lang="en-US" sz="1000" b="0" i="0" u="none" strike="noStrike" cap="none">
                <a:solidFill>
                  <a:srgbClr val="104EA3"/>
                </a:solidFill>
                <a:latin typeface="Century Gothic"/>
                <a:ea typeface="Century Gothic"/>
                <a:cs typeface="Century Gothic"/>
                <a:sym typeface="Century Gothic"/>
              </a:rPr>
              <a:t>Rare Diseases</a:t>
            </a:r>
            <a:endParaRPr sz="1400" b="0" i="0" u="none" strike="noStrike" cap="none">
              <a:solidFill>
                <a:srgbClr val="000000"/>
              </a:solidFill>
              <a:latin typeface="Arial"/>
              <a:ea typeface="Arial"/>
              <a:cs typeface="Arial"/>
              <a:sym typeface="Arial"/>
            </a:endParaRPr>
          </a:p>
          <a:p>
            <a:pPr marL="112713" marR="0" lvl="1" indent="-112713" algn="l" rtl="0">
              <a:lnSpc>
                <a:spcPct val="100000"/>
              </a:lnSpc>
              <a:spcBef>
                <a:spcPts val="0"/>
              </a:spcBef>
              <a:spcAft>
                <a:spcPts val="0"/>
              </a:spcAft>
              <a:buClr>
                <a:srgbClr val="000000"/>
              </a:buClr>
              <a:buSzPts val="1000"/>
              <a:buFont typeface="Arial"/>
              <a:buChar char="•"/>
            </a:pPr>
            <a:r>
              <a:rPr lang="en-US" sz="1000" b="0" i="0" u="none" strike="noStrike" cap="none">
                <a:solidFill>
                  <a:srgbClr val="104EA3"/>
                </a:solidFill>
                <a:latin typeface="Century Gothic"/>
                <a:ea typeface="Century Gothic"/>
                <a:cs typeface="Century Gothic"/>
                <a:sym typeface="Century Gothic"/>
              </a:rPr>
              <a:t>Cardiovascular</a:t>
            </a:r>
            <a:endParaRPr sz="1400" b="0" i="0" u="none" strike="noStrike" cap="none">
              <a:solidFill>
                <a:srgbClr val="000000"/>
              </a:solidFill>
              <a:latin typeface="Arial"/>
              <a:ea typeface="Arial"/>
              <a:cs typeface="Arial"/>
              <a:sym typeface="Arial"/>
            </a:endParaRPr>
          </a:p>
          <a:p>
            <a:pPr marL="112713" marR="0" lvl="1" indent="-112713" algn="l" rtl="0">
              <a:lnSpc>
                <a:spcPct val="100000"/>
              </a:lnSpc>
              <a:spcBef>
                <a:spcPts val="0"/>
              </a:spcBef>
              <a:spcAft>
                <a:spcPts val="0"/>
              </a:spcAft>
              <a:buClr>
                <a:srgbClr val="000000"/>
              </a:buClr>
              <a:buSzPts val="1000"/>
              <a:buFont typeface="Arial"/>
              <a:buChar char="•"/>
            </a:pPr>
            <a:r>
              <a:rPr lang="en-US" sz="1000" b="0" i="0" u="none" strike="noStrike" cap="none">
                <a:solidFill>
                  <a:srgbClr val="104EA3"/>
                </a:solidFill>
                <a:latin typeface="Century Gothic"/>
                <a:ea typeface="Century Gothic"/>
                <a:cs typeface="Century Gothic"/>
                <a:sym typeface="Century Gothic"/>
              </a:rPr>
              <a:t>Dermatology</a:t>
            </a:r>
            <a:endParaRPr sz="1400" b="0" i="0" u="none" strike="noStrike" cap="none">
              <a:solidFill>
                <a:srgbClr val="000000"/>
              </a:solidFill>
              <a:latin typeface="Arial"/>
              <a:ea typeface="Arial"/>
              <a:cs typeface="Arial"/>
              <a:sym typeface="Arial"/>
            </a:endParaRPr>
          </a:p>
        </p:txBody>
      </p:sp>
      <p:sp>
        <p:nvSpPr>
          <p:cNvPr id="2356" name="Google Shape;2356;p49"/>
          <p:cNvSpPr/>
          <p:nvPr/>
        </p:nvSpPr>
        <p:spPr>
          <a:xfrm>
            <a:off x="2914888" y="4101819"/>
            <a:ext cx="1078419" cy="566550"/>
          </a:xfrm>
          <a:prstGeom prst="rect">
            <a:avLst/>
          </a:prstGeom>
          <a:noFill/>
          <a:ln>
            <a:noFill/>
          </a:ln>
        </p:spPr>
        <p:txBody>
          <a:bodyPr spcFirstLastPara="1" wrap="square" lIns="0" tIns="0" rIns="0" bIns="0" anchor="t" anchorCtr="0">
            <a:noAutofit/>
          </a:bodyPr>
          <a:lstStyle/>
          <a:p>
            <a:pPr marL="112713" marR="0" lvl="1" indent="-112713" algn="l" rtl="0">
              <a:lnSpc>
                <a:spcPct val="100000"/>
              </a:lnSpc>
              <a:spcBef>
                <a:spcPts val="0"/>
              </a:spcBef>
              <a:spcAft>
                <a:spcPts val="0"/>
              </a:spcAft>
              <a:buClr>
                <a:srgbClr val="000000"/>
              </a:buClr>
              <a:buSzPts val="1000"/>
              <a:buFont typeface="Arial"/>
              <a:buChar char="•"/>
            </a:pPr>
            <a:r>
              <a:rPr lang="en-US" sz="1000" b="0" i="0" u="none" strike="noStrike" cap="none">
                <a:solidFill>
                  <a:srgbClr val="104EA3"/>
                </a:solidFill>
                <a:latin typeface="Century Gothic"/>
                <a:ea typeface="Century Gothic"/>
                <a:cs typeface="Century Gothic"/>
                <a:sym typeface="Century Gothic"/>
              </a:rPr>
              <a:t>Neurology</a:t>
            </a:r>
            <a:endParaRPr sz="1400" b="0" i="0" u="none" strike="noStrike" cap="none">
              <a:solidFill>
                <a:srgbClr val="000000"/>
              </a:solidFill>
              <a:latin typeface="Arial"/>
              <a:ea typeface="Arial"/>
              <a:cs typeface="Arial"/>
              <a:sym typeface="Arial"/>
            </a:endParaRPr>
          </a:p>
          <a:p>
            <a:pPr marL="112713" marR="0" lvl="1" indent="-112713" algn="l" rtl="0">
              <a:lnSpc>
                <a:spcPct val="100000"/>
              </a:lnSpc>
              <a:spcBef>
                <a:spcPts val="0"/>
              </a:spcBef>
              <a:spcAft>
                <a:spcPts val="0"/>
              </a:spcAft>
              <a:buClr>
                <a:srgbClr val="000000"/>
              </a:buClr>
              <a:buSzPts val="1000"/>
              <a:buFont typeface="Arial"/>
              <a:buChar char="•"/>
            </a:pPr>
            <a:r>
              <a:rPr lang="en-US" sz="1000" b="0" i="0" u="none" strike="noStrike" cap="none">
                <a:solidFill>
                  <a:srgbClr val="104EA3"/>
                </a:solidFill>
                <a:latin typeface="Century Gothic"/>
                <a:ea typeface="Century Gothic"/>
                <a:cs typeface="Century Gothic"/>
                <a:sym typeface="Century Gothic"/>
              </a:rPr>
              <a:t>Respiratory</a:t>
            </a:r>
            <a:endParaRPr sz="1400" b="0" i="0" u="none" strike="noStrike" cap="none">
              <a:solidFill>
                <a:srgbClr val="000000"/>
              </a:solidFill>
              <a:latin typeface="Arial"/>
              <a:ea typeface="Arial"/>
              <a:cs typeface="Arial"/>
              <a:sym typeface="Arial"/>
            </a:endParaRPr>
          </a:p>
          <a:p>
            <a:pPr marL="112713" marR="0" lvl="1" indent="-112713" algn="l" rtl="0">
              <a:lnSpc>
                <a:spcPct val="100000"/>
              </a:lnSpc>
              <a:spcBef>
                <a:spcPts val="0"/>
              </a:spcBef>
              <a:spcAft>
                <a:spcPts val="0"/>
              </a:spcAft>
              <a:buClr>
                <a:srgbClr val="000000"/>
              </a:buClr>
              <a:buSzPts val="1000"/>
              <a:buFont typeface="Arial"/>
              <a:buChar char="•"/>
            </a:pPr>
            <a:r>
              <a:rPr lang="en-US" sz="1000" b="0" i="0" u="none" strike="noStrike" cap="none">
                <a:solidFill>
                  <a:srgbClr val="104EA3"/>
                </a:solidFill>
                <a:latin typeface="Century Gothic"/>
                <a:ea typeface="Century Gothic"/>
                <a:cs typeface="Century Gothic"/>
                <a:sym typeface="Century Gothic"/>
              </a:rPr>
              <a:t>Infectious Diseases</a:t>
            </a:r>
            <a:endParaRPr sz="1000" b="0" i="0" u="none" strike="noStrike" cap="none">
              <a:solidFill>
                <a:srgbClr val="104EA3"/>
              </a:solidFill>
              <a:latin typeface="Century Gothic"/>
              <a:ea typeface="Century Gothic"/>
              <a:cs typeface="Century Gothic"/>
              <a:sym typeface="Century Gothic"/>
            </a:endParaRPr>
          </a:p>
        </p:txBody>
      </p:sp>
      <p:sp>
        <p:nvSpPr>
          <p:cNvPr id="2357" name="Google Shape;2357;p49"/>
          <p:cNvSpPr/>
          <p:nvPr/>
        </p:nvSpPr>
        <p:spPr>
          <a:xfrm>
            <a:off x="1255941" y="6484518"/>
            <a:ext cx="910610" cy="258609"/>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0" tIns="0" rIns="0" bIns="0" anchor="ctr" anchorCtr="0">
            <a:noAutofit/>
          </a:bodyPr>
          <a:lstStyle/>
          <a:p>
            <a:pPr algn="ctr">
              <a:buClr>
                <a:srgbClr val="FFFFFF"/>
              </a:buClr>
              <a:buSzPts val="1100"/>
            </a:pPr>
            <a:r>
              <a:rPr lang="en-US" sz="1100" b="1" spc="200">
                <a:solidFill>
                  <a:srgbClr val="FFFFFF"/>
                </a:solidFill>
                <a:latin typeface="Century Gothic"/>
                <a:sym typeface="Century Gothic"/>
              </a:rPr>
              <a:t>AGENTIC</a:t>
            </a:r>
            <a:endParaRPr sz="1100" b="1" spc="200">
              <a:solidFill>
                <a:srgbClr val="FFFFFF"/>
              </a:solidFill>
              <a:latin typeface="Century Gothic"/>
              <a:sym typeface="Century Gothic"/>
            </a:endParaRPr>
          </a:p>
        </p:txBody>
      </p:sp>
      <p:sp>
        <p:nvSpPr>
          <p:cNvPr id="2358" name="Google Shape;2358;p49"/>
          <p:cNvSpPr txBox="1"/>
          <p:nvPr/>
        </p:nvSpPr>
        <p:spPr>
          <a:xfrm>
            <a:off x="8545201" y="4718053"/>
            <a:ext cx="2697878" cy="4247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2383C1"/>
              </a:buClr>
              <a:buSzPts val="1200"/>
              <a:buFont typeface="Century Gothic"/>
              <a:buNone/>
            </a:pPr>
            <a:r>
              <a:rPr lang="en-US" sz="1200" b="0" i="1" u="none" strike="noStrike" cap="none">
                <a:solidFill>
                  <a:srgbClr val="2383C1"/>
                </a:solidFill>
                <a:latin typeface="Century Gothic"/>
                <a:ea typeface="Century Gothic"/>
                <a:cs typeface="Century Gothic"/>
                <a:sym typeface="Century Gothic"/>
              </a:rPr>
              <a:t>Select </a:t>
            </a:r>
            <a:r>
              <a:rPr lang="en-US" sz="1200" b="1" i="1" u="none" strike="noStrike" cap="none">
                <a:solidFill>
                  <a:srgbClr val="2383C1"/>
                </a:solidFill>
                <a:latin typeface="Century Gothic"/>
                <a:ea typeface="Century Gothic"/>
                <a:cs typeface="Century Gothic"/>
                <a:sym typeface="Century Gothic"/>
              </a:rPr>
              <a:t>LS-specific</a:t>
            </a:r>
            <a:r>
              <a:rPr lang="en-US" sz="1200" b="0" i="1" u="none" strike="noStrike" cap="none">
                <a:solidFill>
                  <a:srgbClr val="2383C1"/>
                </a:solidFill>
                <a:latin typeface="Century Gothic"/>
                <a:ea typeface="Century Gothic"/>
                <a:cs typeface="Century Gothic"/>
                <a:sym typeface="Century Gothic"/>
              </a:rPr>
              <a:t> AI tech stack </a:t>
            </a:r>
            <a:br>
              <a:rPr lang="en-US" sz="1200" b="0" i="1" u="none" strike="noStrike" cap="none">
                <a:solidFill>
                  <a:srgbClr val="2383C1"/>
                </a:solidFill>
                <a:latin typeface="Century Gothic"/>
                <a:ea typeface="Century Gothic"/>
                <a:cs typeface="Century Gothic"/>
                <a:sym typeface="Century Gothic"/>
              </a:rPr>
            </a:br>
            <a:r>
              <a:rPr lang="en-US" sz="1200" b="0" i="1" u="none" strike="noStrike" cap="none">
                <a:solidFill>
                  <a:srgbClr val="2383C1"/>
                </a:solidFill>
                <a:latin typeface="Century Gothic"/>
                <a:ea typeface="Century Gothic"/>
                <a:cs typeface="Century Gothic"/>
                <a:sym typeface="Century Gothic"/>
              </a:rPr>
              <a:t>and data provider ecosystem</a:t>
            </a:r>
            <a:endParaRPr sz="1400" b="0" i="0" u="none" strike="noStrike" cap="none">
              <a:solidFill>
                <a:srgbClr val="000000"/>
              </a:solidFill>
              <a:latin typeface="Arial"/>
              <a:ea typeface="Arial"/>
              <a:cs typeface="Arial"/>
              <a:sym typeface="Arial"/>
            </a:endParaRPr>
          </a:p>
        </p:txBody>
      </p:sp>
      <p:sp>
        <p:nvSpPr>
          <p:cNvPr id="2359" name="Google Shape;2359;p49"/>
          <p:cNvSpPr/>
          <p:nvPr/>
        </p:nvSpPr>
        <p:spPr>
          <a:xfrm>
            <a:off x="1674432" y="4101819"/>
            <a:ext cx="1078419" cy="566550"/>
          </a:xfrm>
          <a:prstGeom prst="rect">
            <a:avLst/>
          </a:prstGeom>
          <a:noFill/>
          <a:ln>
            <a:noFill/>
          </a:ln>
        </p:spPr>
        <p:txBody>
          <a:bodyPr spcFirstLastPara="1" wrap="square" lIns="0" tIns="0" rIns="0" bIns="0" anchor="t" anchorCtr="0">
            <a:noAutofit/>
          </a:bodyPr>
          <a:lstStyle/>
          <a:p>
            <a:pPr marL="112713" marR="0" lvl="1" indent="-112713" algn="l" rtl="0">
              <a:lnSpc>
                <a:spcPct val="100000"/>
              </a:lnSpc>
              <a:spcBef>
                <a:spcPts val="0"/>
              </a:spcBef>
              <a:spcAft>
                <a:spcPts val="0"/>
              </a:spcAft>
              <a:buClr>
                <a:srgbClr val="000000"/>
              </a:buClr>
              <a:buSzPts val="1000"/>
              <a:buFont typeface="Arial"/>
              <a:buChar char="•"/>
            </a:pPr>
            <a:r>
              <a:rPr lang="en-US" sz="1000" b="0" i="0" u="none" strike="noStrike" cap="none">
                <a:solidFill>
                  <a:srgbClr val="104EA3"/>
                </a:solidFill>
                <a:latin typeface="Century Gothic"/>
                <a:ea typeface="Century Gothic"/>
                <a:cs typeface="Century Gothic"/>
                <a:sym typeface="Century Gothic"/>
              </a:rPr>
              <a:t>Endocrinology</a:t>
            </a:r>
            <a:endParaRPr sz="1400" b="0" i="0" u="none" strike="noStrike" cap="none">
              <a:solidFill>
                <a:srgbClr val="000000"/>
              </a:solidFill>
              <a:latin typeface="Arial"/>
              <a:ea typeface="Arial"/>
              <a:cs typeface="Arial"/>
              <a:sym typeface="Arial"/>
            </a:endParaRPr>
          </a:p>
          <a:p>
            <a:pPr marL="112713" marR="0" lvl="1" indent="-112713" algn="l" rtl="0">
              <a:lnSpc>
                <a:spcPct val="100000"/>
              </a:lnSpc>
              <a:spcBef>
                <a:spcPts val="0"/>
              </a:spcBef>
              <a:spcAft>
                <a:spcPts val="0"/>
              </a:spcAft>
              <a:buClr>
                <a:srgbClr val="000000"/>
              </a:buClr>
              <a:buSzPts val="1000"/>
              <a:buFont typeface="Arial"/>
              <a:buChar char="•"/>
            </a:pPr>
            <a:r>
              <a:rPr lang="en-US" sz="1000" b="0" i="0" u="none" strike="noStrike" cap="none">
                <a:solidFill>
                  <a:srgbClr val="104EA3"/>
                </a:solidFill>
                <a:latin typeface="Century Gothic"/>
                <a:ea typeface="Century Gothic"/>
                <a:cs typeface="Century Gothic"/>
                <a:sym typeface="Century Gothic"/>
              </a:rPr>
              <a:t>Hematology</a:t>
            </a:r>
            <a:endParaRPr sz="1400" b="0" i="0" u="none" strike="noStrike" cap="none">
              <a:solidFill>
                <a:srgbClr val="000000"/>
              </a:solidFill>
              <a:latin typeface="Arial"/>
              <a:ea typeface="Arial"/>
              <a:cs typeface="Arial"/>
              <a:sym typeface="Arial"/>
            </a:endParaRPr>
          </a:p>
          <a:p>
            <a:pPr marL="112713" marR="0" lvl="1" indent="-112713" algn="l" rtl="0">
              <a:lnSpc>
                <a:spcPct val="100000"/>
              </a:lnSpc>
              <a:spcBef>
                <a:spcPts val="0"/>
              </a:spcBef>
              <a:spcAft>
                <a:spcPts val="0"/>
              </a:spcAft>
              <a:buClr>
                <a:srgbClr val="000000"/>
              </a:buClr>
              <a:buSzPts val="1000"/>
              <a:buFont typeface="Arial"/>
              <a:buChar char="•"/>
            </a:pPr>
            <a:r>
              <a:rPr lang="en-US" sz="1000" b="0" i="0" u="none" strike="noStrike" cap="none">
                <a:solidFill>
                  <a:srgbClr val="104EA3"/>
                </a:solidFill>
                <a:latin typeface="Century Gothic"/>
                <a:ea typeface="Century Gothic"/>
                <a:cs typeface="Century Gothic"/>
                <a:sym typeface="Century Gothic"/>
              </a:rPr>
              <a:t>Immunology</a:t>
            </a:r>
            <a:endParaRPr sz="1400" b="0" i="0" u="none" strike="noStrike" cap="none">
              <a:solidFill>
                <a:srgbClr val="000000"/>
              </a:solidFill>
              <a:latin typeface="Arial"/>
              <a:ea typeface="Arial"/>
              <a:cs typeface="Arial"/>
              <a:sym typeface="Arial"/>
            </a:endParaRPr>
          </a:p>
          <a:p>
            <a:pPr marL="112713" marR="0" lvl="1" indent="-49211" algn="l" rtl="0">
              <a:lnSpc>
                <a:spcPct val="100000"/>
              </a:lnSpc>
              <a:spcBef>
                <a:spcPts val="0"/>
              </a:spcBef>
              <a:spcAft>
                <a:spcPts val="0"/>
              </a:spcAft>
              <a:buClr>
                <a:srgbClr val="000000"/>
              </a:buClr>
              <a:buSzPts val="1000"/>
              <a:buFont typeface="Arial"/>
              <a:buNone/>
            </a:pPr>
            <a:endParaRPr sz="1000" b="0" i="0" u="none" strike="noStrike" cap="none">
              <a:solidFill>
                <a:srgbClr val="104EA3"/>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40"/>
          <p:cNvPicPr preferRelativeResize="0"/>
          <p:nvPr/>
        </p:nvPicPr>
        <p:blipFill rotWithShape="1">
          <a:blip r:embed="rId3">
            <a:alphaModFix amt="15000"/>
          </a:blip>
          <a:srcRect/>
          <a:stretch/>
        </p:blipFill>
        <p:spPr>
          <a:xfrm>
            <a:off x="245287" y="3331036"/>
            <a:ext cx="11701425" cy="2868188"/>
          </a:xfrm>
          <a:prstGeom prst="rect">
            <a:avLst/>
          </a:prstGeom>
          <a:noFill/>
          <a:ln>
            <a:noFill/>
          </a:ln>
        </p:spPr>
      </p:pic>
      <p:sp>
        <p:nvSpPr>
          <p:cNvPr id="310" name="Google Shape;310;p40"/>
          <p:cNvSpPr/>
          <p:nvPr/>
        </p:nvSpPr>
        <p:spPr>
          <a:xfrm>
            <a:off x="1255941" y="6484518"/>
            <a:ext cx="910610" cy="258609"/>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Century Gothic"/>
              <a:buNone/>
            </a:pPr>
            <a:r>
              <a:rPr lang="en-US" sz="1100" b="1" i="0" u="none" strike="noStrike" cap="none" spc="200">
                <a:solidFill>
                  <a:srgbClr val="FFFFFF"/>
                </a:solidFill>
                <a:latin typeface="Century Gothic"/>
                <a:ea typeface="Century Gothic"/>
                <a:cs typeface="Century Gothic"/>
                <a:sym typeface="Century Gothic"/>
              </a:rPr>
              <a:t>AGENTIC</a:t>
            </a:r>
            <a:endParaRPr sz="1100" b="1" i="0" u="none" strike="noStrike" cap="none" spc="200">
              <a:solidFill>
                <a:srgbClr val="000000"/>
              </a:solidFill>
              <a:latin typeface="Century Gothic"/>
              <a:ea typeface="Century Gothic"/>
              <a:cs typeface="Century Gothic"/>
              <a:sym typeface="Century Gothic"/>
            </a:endParaRPr>
          </a:p>
        </p:txBody>
      </p:sp>
      <p:sp>
        <p:nvSpPr>
          <p:cNvPr id="311" name="Google Shape;311;p40"/>
          <p:cNvSpPr txBox="1"/>
          <p:nvPr/>
        </p:nvSpPr>
        <p:spPr>
          <a:xfrm>
            <a:off x="0" y="274526"/>
            <a:ext cx="12188825" cy="44627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E1B53"/>
              </a:buClr>
              <a:buSzPts val="2300"/>
              <a:buFont typeface="Century Gothic"/>
              <a:buNone/>
            </a:pPr>
            <a:r>
              <a:rPr lang="en-US" sz="2300" b="1" i="0" u="none" strike="noStrike" cap="none">
                <a:solidFill>
                  <a:srgbClr val="1E1B53"/>
                </a:solidFill>
                <a:latin typeface="Century Gothic"/>
                <a:ea typeface="Century Gothic"/>
                <a:cs typeface="Century Gothic"/>
                <a:sym typeface="Century Gothic"/>
              </a:rPr>
              <a:t>Aligning on possible discussion topics</a:t>
            </a:r>
            <a:endParaRPr sz="2300" b="1" i="0" u="none" strike="noStrike" cap="none">
              <a:solidFill>
                <a:srgbClr val="1E1B53"/>
              </a:solidFill>
              <a:latin typeface="Arial"/>
              <a:ea typeface="Arial"/>
              <a:cs typeface="Arial"/>
              <a:sym typeface="Arial"/>
            </a:endParaRPr>
          </a:p>
        </p:txBody>
      </p:sp>
      <p:cxnSp>
        <p:nvCxnSpPr>
          <p:cNvPr id="312" name="Google Shape;312;p40"/>
          <p:cNvCxnSpPr>
            <a:endCxn id="313" idx="2"/>
          </p:cNvCxnSpPr>
          <p:nvPr/>
        </p:nvCxnSpPr>
        <p:spPr>
          <a:xfrm rot="10800000" flipH="1">
            <a:off x="2993447" y="1627330"/>
            <a:ext cx="1764900" cy="375000"/>
          </a:xfrm>
          <a:prstGeom prst="straightConnector1">
            <a:avLst/>
          </a:prstGeom>
          <a:noFill/>
          <a:ln w="28575" cap="flat" cmpd="sng">
            <a:solidFill>
              <a:srgbClr val="3469B1"/>
            </a:solidFill>
            <a:prstDash val="solid"/>
            <a:miter lim="800000"/>
            <a:headEnd type="none" w="sm" len="sm"/>
            <a:tailEnd type="none" w="sm" len="sm"/>
          </a:ln>
        </p:spPr>
      </p:cxnSp>
      <p:cxnSp>
        <p:nvCxnSpPr>
          <p:cNvPr id="314" name="Google Shape;314;p40"/>
          <p:cNvCxnSpPr/>
          <p:nvPr/>
        </p:nvCxnSpPr>
        <p:spPr>
          <a:xfrm>
            <a:off x="3052275" y="2414182"/>
            <a:ext cx="1117771" cy="352980"/>
          </a:xfrm>
          <a:prstGeom prst="straightConnector1">
            <a:avLst/>
          </a:prstGeom>
          <a:noFill/>
          <a:ln w="28575" cap="flat" cmpd="sng">
            <a:solidFill>
              <a:srgbClr val="3469B1"/>
            </a:solidFill>
            <a:prstDash val="dash"/>
            <a:miter lim="800000"/>
            <a:headEnd type="none" w="sm" len="sm"/>
            <a:tailEnd type="none" w="sm" len="sm"/>
          </a:ln>
        </p:spPr>
      </p:cxnSp>
      <p:cxnSp>
        <p:nvCxnSpPr>
          <p:cNvPr id="315" name="Google Shape;315;p40"/>
          <p:cNvCxnSpPr/>
          <p:nvPr/>
        </p:nvCxnSpPr>
        <p:spPr>
          <a:xfrm>
            <a:off x="2875785" y="2708332"/>
            <a:ext cx="1588411" cy="1411921"/>
          </a:xfrm>
          <a:prstGeom prst="straightConnector1">
            <a:avLst/>
          </a:prstGeom>
          <a:noFill/>
          <a:ln w="28575" cap="flat" cmpd="sng">
            <a:solidFill>
              <a:srgbClr val="3469B1"/>
            </a:solidFill>
            <a:prstDash val="dash"/>
            <a:miter lim="800000"/>
            <a:headEnd type="none" w="sm" len="sm"/>
            <a:tailEnd type="none" w="sm" len="sm"/>
          </a:ln>
        </p:spPr>
      </p:cxnSp>
      <p:cxnSp>
        <p:nvCxnSpPr>
          <p:cNvPr id="316" name="Google Shape;316;p40"/>
          <p:cNvCxnSpPr/>
          <p:nvPr/>
        </p:nvCxnSpPr>
        <p:spPr>
          <a:xfrm rot="-5400000" flipH="1">
            <a:off x="2228654" y="3355463"/>
            <a:ext cx="705961" cy="117660"/>
          </a:xfrm>
          <a:prstGeom prst="straightConnector1">
            <a:avLst/>
          </a:prstGeom>
          <a:noFill/>
          <a:ln w="28575" cap="flat" cmpd="sng">
            <a:solidFill>
              <a:srgbClr val="3469B1"/>
            </a:solidFill>
            <a:prstDash val="solid"/>
            <a:miter lim="800000"/>
            <a:headEnd type="none" w="sm" len="sm"/>
            <a:tailEnd type="none" w="sm" len="sm"/>
          </a:ln>
        </p:spPr>
      </p:cxnSp>
      <p:cxnSp>
        <p:nvCxnSpPr>
          <p:cNvPr id="317" name="Google Shape;317;p40"/>
          <p:cNvCxnSpPr/>
          <p:nvPr/>
        </p:nvCxnSpPr>
        <p:spPr>
          <a:xfrm rot="5400000">
            <a:off x="1081468" y="2855407"/>
            <a:ext cx="882451" cy="588301"/>
          </a:xfrm>
          <a:prstGeom prst="straightConnector1">
            <a:avLst/>
          </a:prstGeom>
          <a:noFill/>
          <a:ln w="28575" cap="flat" cmpd="sng">
            <a:solidFill>
              <a:srgbClr val="3469B1"/>
            </a:solidFill>
            <a:prstDash val="dash"/>
            <a:miter lim="800000"/>
            <a:headEnd type="none" w="sm" len="sm"/>
            <a:tailEnd type="none" w="sm" len="sm"/>
          </a:ln>
        </p:spPr>
      </p:cxnSp>
      <p:sp>
        <p:nvSpPr>
          <p:cNvPr id="318" name="Google Shape;318;p40"/>
          <p:cNvSpPr/>
          <p:nvPr/>
        </p:nvSpPr>
        <p:spPr>
          <a:xfrm>
            <a:off x="4287706" y="3838581"/>
            <a:ext cx="1014818" cy="1014818"/>
          </a:xfrm>
          <a:prstGeom prst="ellipse">
            <a:avLst/>
          </a:prstGeom>
          <a:solidFill>
            <a:schemeClr val="lt1"/>
          </a:solidFill>
          <a:ln w="28575" cap="flat" cmpd="sng">
            <a:solidFill>
              <a:srgbClr val="3469B1"/>
            </a:solidFill>
            <a:prstDash val="solid"/>
            <a:miter lim="800000"/>
            <a:headEnd type="none" w="sm" len="sm"/>
            <a:tailEnd type="none" w="sm" len="sm"/>
          </a:ln>
        </p:spPr>
        <p:txBody>
          <a:bodyPr spcFirstLastPara="1" wrap="square" lIns="91425" tIns="82295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313" name="Google Shape;313;p40"/>
          <p:cNvSpPr/>
          <p:nvPr/>
        </p:nvSpPr>
        <p:spPr>
          <a:xfrm>
            <a:off x="4758347" y="1119921"/>
            <a:ext cx="1014818" cy="1014818"/>
          </a:xfrm>
          <a:prstGeom prst="ellipse">
            <a:avLst/>
          </a:prstGeom>
          <a:solidFill>
            <a:schemeClr val="lt1"/>
          </a:solidFill>
          <a:ln w="28575" cap="flat" cmpd="sng">
            <a:solidFill>
              <a:srgbClr val="3469B1"/>
            </a:solidFill>
            <a:prstDash val="solid"/>
            <a:miter lim="800000"/>
            <a:headEnd type="none" w="sm" len="sm"/>
            <a:tailEnd type="none" w="sm" len="sm"/>
          </a:ln>
        </p:spPr>
        <p:txBody>
          <a:bodyPr spcFirstLastPara="1" wrap="square" lIns="91425" tIns="82295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319" name="Google Shape;319;p40"/>
          <p:cNvSpPr/>
          <p:nvPr/>
        </p:nvSpPr>
        <p:spPr>
          <a:xfrm>
            <a:off x="1522694" y="1472901"/>
            <a:ext cx="1647241" cy="1647241"/>
          </a:xfrm>
          <a:prstGeom prst="ellipse">
            <a:avLst/>
          </a:prstGeom>
          <a:solidFill>
            <a:schemeClr val="lt1"/>
          </a:solidFill>
          <a:ln w="28575" cap="flat" cmpd="sng">
            <a:solidFill>
              <a:srgbClr val="3469B1"/>
            </a:solidFill>
            <a:prstDash val="solid"/>
            <a:miter lim="800000"/>
            <a:headEnd type="none" w="sm" len="sm"/>
            <a:tailEnd type="none" w="sm" len="sm"/>
          </a:ln>
        </p:spPr>
        <p:txBody>
          <a:bodyPr spcFirstLastPara="1" wrap="square" lIns="91425" tIns="82295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3469B1"/>
              </a:solidFill>
              <a:latin typeface="Arial"/>
              <a:ea typeface="Arial"/>
              <a:cs typeface="Arial"/>
              <a:sym typeface="Arial"/>
            </a:endParaRPr>
          </a:p>
        </p:txBody>
      </p:sp>
      <p:sp>
        <p:nvSpPr>
          <p:cNvPr id="320" name="Google Shape;320;p40"/>
          <p:cNvSpPr/>
          <p:nvPr/>
        </p:nvSpPr>
        <p:spPr>
          <a:xfrm>
            <a:off x="2287484" y="3649613"/>
            <a:ext cx="1014818" cy="1014818"/>
          </a:xfrm>
          <a:prstGeom prst="ellipse">
            <a:avLst/>
          </a:prstGeom>
          <a:solidFill>
            <a:schemeClr val="lt1"/>
          </a:solidFill>
          <a:ln w="28575" cap="flat" cmpd="sng">
            <a:solidFill>
              <a:srgbClr val="3469B1"/>
            </a:solidFill>
            <a:prstDash val="solid"/>
            <a:miter lim="800000"/>
            <a:headEnd type="none" w="sm" len="sm"/>
            <a:tailEnd type="none" w="sm" len="sm"/>
          </a:ln>
        </p:spPr>
        <p:txBody>
          <a:bodyPr spcFirstLastPara="1" wrap="square" lIns="91425" tIns="82295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321" name="Google Shape;321;p40"/>
          <p:cNvSpPr/>
          <p:nvPr/>
        </p:nvSpPr>
        <p:spPr>
          <a:xfrm>
            <a:off x="4052386" y="2414182"/>
            <a:ext cx="1014818" cy="1014818"/>
          </a:xfrm>
          <a:prstGeom prst="ellipse">
            <a:avLst/>
          </a:prstGeom>
          <a:solidFill>
            <a:srgbClr val="3469B1"/>
          </a:solidFill>
          <a:ln w="28575" cap="flat" cmpd="sng">
            <a:solidFill>
              <a:srgbClr val="3469B1"/>
            </a:solidFill>
            <a:prstDash val="solid"/>
            <a:miter lim="800000"/>
            <a:headEnd type="none" w="sm" len="sm"/>
            <a:tailEnd type="none" w="sm" len="sm"/>
          </a:ln>
        </p:spPr>
        <p:txBody>
          <a:bodyPr spcFirstLastPara="1" wrap="square" lIns="91425" tIns="82295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322" name="Google Shape;322;p40"/>
          <p:cNvSpPr/>
          <p:nvPr/>
        </p:nvSpPr>
        <p:spPr>
          <a:xfrm>
            <a:off x="456399" y="3414293"/>
            <a:ext cx="1014818" cy="1014818"/>
          </a:xfrm>
          <a:prstGeom prst="ellipse">
            <a:avLst/>
          </a:prstGeom>
          <a:solidFill>
            <a:srgbClr val="3469B1"/>
          </a:solidFill>
          <a:ln w="28575" cap="flat" cmpd="sng">
            <a:solidFill>
              <a:srgbClr val="3469B1"/>
            </a:solidFill>
            <a:prstDash val="solid"/>
            <a:miter lim="800000"/>
            <a:headEnd type="none" w="sm" len="sm"/>
            <a:tailEnd type="none" w="sm" len="sm"/>
          </a:ln>
        </p:spPr>
        <p:txBody>
          <a:bodyPr spcFirstLastPara="1" wrap="square" lIns="91425" tIns="82295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323" name="Google Shape;323;p40"/>
          <p:cNvSpPr txBox="1"/>
          <p:nvPr/>
        </p:nvSpPr>
        <p:spPr>
          <a:xfrm>
            <a:off x="5182989" y="2599747"/>
            <a:ext cx="3960613" cy="676788"/>
          </a:xfrm>
          <a:prstGeom prst="rect">
            <a:avLst/>
          </a:prstGeom>
          <a:noFill/>
          <a:ln>
            <a:noFill/>
          </a:ln>
        </p:spPr>
        <p:txBody>
          <a:bodyPr spcFirstLastPara="1" wrap="square" lIns="91425" tIns="45700" rIns="91425" bIns="45700" anchor="ctr" anchorCtr="0">
            <a:spAutoFit/>
          </a:bodyPr>
          <a:lstStyle/>
          <a:p>
            <a:pPr marL="0" marR="0" lvl="0" indent="0" algn="l" rtl="0">
              <a:lnSpc>
                <a:spcPct val="110000"/>
              </a:lnSpc>
              <a:spcBef>
                <a:spcPts val="0"/>
              </a:spcBef>
              <a:spcAft>
                <a:spcPts val="0"/>
              </a:spcAft>
              <a:buClr>
                <a:srgbClr val="000000"/>
              </a:buClr>
              <a:buSzPts val="1800"/>
              <a:buFont typeface="Arial"/>
              <a:buNone/>
            </a:pPr>
            <a:r>
              <a:rPr lang="en-US" sz="1800" b="0" i="0" u="none" strike="noStrike" cap="none">
                <a:solidFill>
                  <a:srgbClr val="3469B1"/>
                </a:solidFill>
                <a:latin typeface="Century Gothic"/>
                <a:ea typeface="Century Gothic"/>
                <a:cs typeface="Century Gothic"/>
                <a:sym typeface="Century Gothic"/>
              </a:rPr>
              <a:t>The art of the possible of agentic AI teams in </a:t>
            </a:r>
            <a:r>
              <a:rPr lang="en-US" sz="1800" b="1" i="0" u="none" strike="noStrike" cap="none">
                <a:solidFill>
                  <a:srgbClr val="28246F"/>
                </a:solidFill>
                <a:latin typeface="Century Gothic"/>
                <a:ea typeface="Century Gothic"/>
                <a:cs typeface="Century Gothic"/>
                <a:sym typeface="Century Gothic"/>
              </a:rPr>
              <a:t>Life Sciences </a:t>
            </a:r>
            <a:r>
              <a:rPr lang="en-US" sz="1800" b="0" i="0" u="none" strike="noStrike" cap="none">
                <a:solidFill>
                  <a:srgbClr val="3469B1"/>
                </a:solidFill>
                <a:latin typeface="Century Gothic"/>
                <a:ea typeface="Century Gothic"/>
                <a:cs typeface="Century Gothic"/>
                <a:sym typeface="Century Gothic"/>
              </a:rPr>
              <a:t>(Demo)</a:t>
            </a:r>
            <a:endParaRPr sz="1400" b="0" i="0" u="none" strike="noStrike" cap="none">
              <a:solidFill>
                <a:srgbClr val="000000"/>
              </a:solidFill>
              <a:latin typeface="Arial"/>
              <a:ea typeface="Arial"/>
              <a:cs typeface="Arial"/>
              <a:sym typeface="Arial"/>
            </a:endParaRPr>
          </a:p>
        </p:txBody>
      </p:sp>
      <p:sp>
        <p:nvSpPr>
          <p:cNvPr id="324" name="Google Shape;324;p40"/>
          <p:cNvSpPr txBox="1"/>
          <p:nvPr/>
        </p:nvSpPr>
        <p:spPr>
          <a:xfrm>
            <a:off x="5398595" y="4033025"/>
            <a:ext cx="3615708" cy="675313"/>
          </a:xfrm>
          <a:prstGeom prst="rect">
            <a:avLst/>
          </a:prstGeom>
          <a:noFill/>
          <a:ln>
            <a:noFill/>
          </a:ln>
        </p:spPr>
        <p:txBody>
          <a:bodyPr spcFirstLastPara="1" wrap="square" lIns="91425" tIns="45700" rIns="91425" bIns="45700" anchor="ctr" anchorCtr="0">
            <a:spAutoFit/>
          </a:bodyPr>
          <a:lstStyle/>
          <a:p>
            <a:pPr marL="0" marR="0" lvl="0" indent="0" algn="l" rtl="0">
              <a:lnSpc>
                <a:spcPct val="110000"/>
              </a:lnSpc>
              <a:spcBef>
                <a:spcPts val="0"/>
              </a:spcBef>
              <a:spcAft>
                <a:spcPts val="0"/>
              </a:spcAft>
              <a:buClr>
                <a:srgbClr val="000000"/>
              </a:buClr>
              <a:buSzPts val="1800"/>
              <a:buFont typeface="Arial"/>
              <a:buNone/>
            </a:pPr>
            <a:r>
              <a:rPr lang="en-US" sz="1800" b="0" i="0" u="none" strike="noStrike" cap="none">
                <a:solidFill>
                  <a:srgbClr val="3469B1"/>
                </a:solidFill>
                <a:latin typeface="Century Gothic"/>
                <a:ea typeface="Century Gothic"/>
                <a:cs typeface="Century Gothic"/>
                <a:sym typeface="Century Gothic"/>
              </a:rPr>
              <a:t>Discuss possible agentic AI use-cases for </a:t>
            </a:r>
            <a:r>
              <a:rPr lang="en-US" sz="1800" b="1" i="0" u="none" strike="noStrike" cap="none">
                <a:solidFill>
                  <a:srgbClr val="28246F"/>
                </a:solidFill>
                <a:latin typeface="Century Gothic"/>
                <a:ea typeface="Century Gothic"/>
                <a:cs typeface="Century Gothic"/>
                <a:sym typeface="Century Gothic"/>
              </a:rPr>
              <a:t>your team</a:t>
            </a:r>
            <a:r>
              <a:rPr lang="en-US" sz="1800" b="0" i="0" u="none" strike="noStrike" cap="none">
                <a:solidFill>
                  <a:srgbClr val="3469B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325" name="Google Shape;325;p40"/>
          <p:cNvSpPr txBox="1"/>
          <p:nvPr/>
        </p:nvSpPr>
        <p:spPr>
          <a:xfrm>
            <a:off x="2287484" y="4740485"/>
            <a:ext cx="2258413" cy="676788"/>
          </a:xfrm>
          <a:prstGeom prst="rect">
            <a:avLst/>
          </a:prstGeom>
          <a:noFill/>
          <a:ln>
            <a:noFill/>
          </a:ln>
        </p:spPr>
        <p:txBody>
          <a:bodyPr spcFirstLastPara="1" wrap="square" lIns="91425" tIns="45700" rIns="91425" bIns="45700" anchor="ctr" anchorCtr="0">
            <a:spAutoFit/>
          </a:bodyPr>
          <a:lstStyle/>
          <a:p>
            <a:pPr marL="0" marR="0" lvl="0" indent="0" algn="l" rtl="0">
              <a:lnSpc>
                <a:spcPct val="110000"/>
              </a:lnSpc>
              <a:spcBef>
                <a:spcPts val="0"/>
              </a:spcBef>
              <a:spcAft>
                <a:spcPts val="0"/>
              </a:spcAft>
              <a:buClr>
                <a:srgbClr val="000000"/>
              </a:buClr>
              <a:buSzPts val="1800"/>
              <a:buFont typeface="Arial"/>
              <a:buNone/>
            </a:pPr>
            <a:r>
              <a:rPr lang="en-US" sz="1800" b="0" i="0" u="none" strike="noStrike" cap="none">
                <a:solidFill>
                  <a:srgbClr val="3469B1"/>
                </a:solidFill>
                <a:latin typeface="Century Gothic"/>
                <a:ea typeface="Century Gothic"/>
                <a:cs typeface="Century Gothic"/>
                <a:sym typeface="Century Gothic"/>
              </a:rPr>
              <a:t>Discuss other topics of interest</a:t>
            </a:r>
            <a:endParaRPr sz="1400" b="0" i="0" u="none" strike="noStrike" cap="none">
              <a:solidFill>
                <a:srgbClr val="000000"/>
              </a:solidFill>
              <a:latin typeface="Arial"/>
              <a:ea typeface="Arial"/>
              <a:cs typeface="Arial"/>
              <a:sym typeface="Arial"/>
            </a:endParaRPr>
          </a:p>
        </p:txBody>
      </p:sp>
      <p:sp>
        <p:nvSpPr>
          <p:cNvPr id="326" name="Google Shape;326;p40"/>
          <p:cNvSpPr txBox="1"/>
          <p:nvPr/>
        </p:nvSpPr>
        <p:spPr>
          <a:xfrm>
            <a:off x="5892282" y="1288936"/>
            <a:ext cx="3716700" cy="676800"/>
          </a:xfrm>
          <a:prstGeom prst="rect">
            <a:avLst/>
          </a:prstGeom>
          <a:noFill/>
          <a:ln>
            <a:noFill/>
          </a:ln>
        </p:spPr>
        <p:txBody>
          <a:bodyPr spcFirstLastPara="1" wrap="square" lIns="91425" tIns="45700" rIns="91425" bIns="45700" anchor="ctr" anchorCtr="0">
            <a:spAutoFit/>
          </a:bodyPr>
          <a:lstStyle/>
          <a:p>
            <a:pPr marL="0" marR="0" lvl="0" indent="0" algn="l" rtl="0">
              <a:lnSpc>
                <a:spcPct val="110000"/>
              </a:lnSpc>
              <a:spcBef>
                <a:spcPts val="0"/>
              </a:spcBef>
              <a:spcAft>
                <a:spcPts val="0"/>
              </a:spcAft>
              <a:buClr>
                <a:srgbClr val="000000"/>
              </a:buClr>
              <a:buSzPts val="1800"/>
              <a:buFont typeface="Arial"/>
              <a:buNone/>
            </a:pPr>
            <a:r>
              <a:rPr lang="en-US" sz="1800" b="0" i="0" u="none" strike="noStrike" cap="none">
                <a:solidFill>
                  <a:srgbClr val="3469B1"/>
                </a:solidFill>
                <a:latin typeface="Century Gothic"/>
                <a:ea typeface="Century Gothic"/>
                <a:cs typeface="Century Gothic"/>
                <a:sym typeface="Century Gothic"/>
              </a:rPr>
              <a:t>The maturity curve of agentic AI teams in biopharma today</a:t>
            </a:r>
            <a:endParaRPr sz="1400" b="0" i="0" u="none" strike="noStrike" cap="none">
              <a:solidFill>
                <a:srgbClr val="000000"/>
              </a:solidFill>
              <a:latin typeface="Arial"/>
              <a:ea typeface="Arial"/>
              <a:cs typeface="Arial"/>
              <a:sym typeface="Arial"/>
            </a:endParaRPr>
          </a:p>
        </p:txBody>
      </p:sp>
      <p:sp>
        <p:nvSpPr>
          <p:cNvPr id="327" name="Google Shape;327;p40"/>
          <p:cNvSpPr/>
          <p:nvPr/>
        </p:nvSpPr>
        <p:spPr>
          <a:xfrm>
            <a:off x="2199336" y="2149543"/>
            <a:ext cx="293957" cy="293957"/>
          </a:xfrm>
          <a:prstGeom prst="ellipse">
            <a:avLst/>
          </a:prstGeom>
          <a:solidFill>
            <a:srgbClr val="3469B1"/>
          </a:solidFill>
          <a:ln w="28575" cap="flat" cmpd="sng">
            <a:solidFill>
              <a:srgbClr val="3469B1"/>
            </a:solidFill>
            <a:prstDash val="solid"/>
            <a:miter lim="800000"/>
            <a:headEnd type="none" w="sm" len="sm"/>
            <a:tailEnd type="none" w="sm" len="sm"/>
          </a:ln>
        </p:spPr>
        <p:txBody>
          <a:bodyPr spcFirstLastPara="1" wrap="square" lIns="91425" tIns="82295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328" name="Google Shape;328;p40"/>
          <p:cNvSpPr/>
          <p:nvPr/>
        </p:nvSpPr>
        <p:spPr>
          <a:xfrm>
            <a:off x="4648136" y="4198875"/>
            <a:ext cx="293957" cy="293957"/>
          </a:xfrm>
          <a:prstGeom prst="ellipse">
            <a:avLst/>
          </a:prstGeom>
          <a:solidFill>
            <a:srgbClr val="3469B1"/>
          </a:solidFill>
          <a:ln w="28575" cap="flat" cmpd="sng">
            <a:solidFill>
              <a:srgbClr val="3469B1"/>
            </a:solidFill>
            <a:prstDash val="solid"/>
            <a:miter lim="800000"/>
            <a:headEnd type="none" w="sm" len="sm"/>
            <a:tailEnd type="none" w="sm" len="sm"/>
          </a:ln>
        </p:spPr>
        <p:txBody>
          <a:bodyPr spcFirstLastPara="1" wrap="square" lIns="91425" tIns="82295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329" name="Google Shape;329;p40"/>
          <p:cNvSpPr txBox="1"/>
          <p:nvPr/>
        </p:nvSpPr>
        <p:spPr>
          <a:xfrm>
            <a:off x="492617" y="4507637"/>
            <a:ext cx="1039421" cy="676788"/>
          </a:xfrm>
          <a:prstGeom prst="rect">
            <a:avLst/>
          </a:prstGeom>
          <a:noFill/>
          <a:ln>
            <a:noFill/>
          </a:ln>
        </p:spPr>
        <p:txBody>
          <a:bodyPr spcFirstLastPara="1" wrap="square" lIns="91425" tIns="45700" rIns="91425" bIns="45700" anchor="ctr" anchorCtr="0">
            <a:spAutoFit/>
          </a:bodyPr>
          <a:lstStyle/>
          <a:p>
            <a:pPr marL="0" marR="0" lvl="0" indent="0" algn="l" rtl="0">
              <a:lnSpc>
                <a:spcPct val="110000"/>
              </a:lnSpc>
              <a:spcBef>
                <a:spcPts val="0"/>
              </a:spcBef>
              <a:spcAft>
                <a:spcPts val="0"/>
              </a:spcAft>
              <a:buClr>
                <a:srgbClr val="000000"/>
              </a:buClr>
              <a:buSzPts val="1800"/>
              <a:buFont typeface="Arial"/>
              <a:buNone/>
            </a:pPr>
            <a:r>
              <a:rPr lang="en-US" sz="1800" b="0" i="0" u="none" strike="noStrike" cap="none">
                <a:solidFill>
                  <a:srgbClr val="3469B1"/>
                </a:solidFill>
                <a:latin typeface="Century Gothic"/>
                <a:ea typeface="Century Gothic"/>
                <a:cs typeface="Century Gothic"/>
                <a:sym typeface="Century Gothic"/>
              </a:rPr>
              <a:t>About </a:t>
            </a:r>
            <a:br>
              <a:rPr lang="en-US" sz="1800" b="0" i="0" u="none" strike="noStrike" cap="none">
                <a:solidFill>
                  <a:srgbClr val="3469B1"/>
                </a:solidFill>
                <a:latin typeface="Century Gothic"/>
                <a:ea typeface="Century Gothic"/>
                <a:cs typeface="Century Gothic"/>
                <a:sym typeface="Century Gothic"/>
              </a:rPr>
            </a:br>
            <a:r>
              <a:rPr lang="en-US" sz="1800" b="0" i="0" u="none" strike="noStrike" cap="none">
                <a:solidFill>
                  <a:srgbClr val="3469B1"/>
                </a:solidFill>
                <a:latin typeface="Century Gothic"/>
                <a:ea typeface="Century Gothic"/>
                <a:cs typeface="Century Gothic"/>
                <a:sym typeface="Century Gothic"/>
              </a:rPr>
              <a:t>Acquis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p:nvPr/>
        </p:nvSpPr>
        <p:spPr>
          <a:xfrm>
            <a:off x="109880" y="1614746"/>
            <a:ext cx="11972240" cy="1944216"/>
          </a:xfrm>
          <a:prstGeom prst="roundRect">
            <a:avLst>
              <a:gd name="adj" fmla="val 0"/>
            </a:avLst>
          </a:prstGeom>
          <a:gradFill>
            <a:gsLst>
              <a:gs pos="0">
                <a:srgbClr val="3469B1"/>
              </a:gs>
              <a:gs pos="96000">
                <a:srgbClr val="605BCA"/>
              </a:gs>
              <a:gs pos="100000">
                <a:srgbClr val="605BCA"/>
              </a:gs>
            </a:gsLst>
            <a:lin ang="1979999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336" name="Google Shape;336;p41"/>
          <p:cNvSpPr/>
          <p:nvPr/>
        </p:nvSpPr>
        <p:spPr>
          <a:xfrm>
            <a:off x="1255941" y="6484518"/>
            <a:ext cx="910610" cy="258609"/>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0" tIns="0" rIns="0" bIns="0" anchor="ctr" anchorCtr="0">
            <a:noAutofit/>
          </a:bodyPr>
          <a:lstStyle/>
          <a:p>
            <a:pPr algn="ctr">
              <a:buClr>
                <a:srgbClr val="FFFFFF"/>
              </a:buClr>
              <a:buSzPts val="1100"/>
            </a:pPr>
            <a:r>
              <a:rPr lang="en-US" sz="1100" b="1" spc="200" dirty="0">
                <a:solidFill>
                  <a:srgbClr val="FFFFFF"/>
                </a:solidFill>
                <a:latin typeface="Century Gothic"/>
                <a:sym typeface="Century Gothic"/>
              </a:rPr>
              <a:t>AGENTIC</a:t>
            </a:r>
            <a:endParaRPr sz="1100" b="1" spc="200" dirty="0">
              <a:solidFill>
                <a:srgbClr val="FFFFFF"/>
              </a:solidFill>
              <a:latin typeface="Century Gothic"/>
              <a:sym typeface="Century Gothic"/>
            </a:endParaRPr>
          </a:p>
        </p:txBody>
      </p:sp>
      <p:sp>
        <p:nvSpPr>
          <p:cNvPr id="337" name="Google Shape;337;p41"/>
          <p:cNvSpPr txBox="1"/>
          <p:nvPr/>
        </p:nvSpPr>
        <p:spPr>
          <a:xfrm>
            <a:off x="0" y="274526"/>
            <a:ext cx="12188700" cy="800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E1B53"/>
              </a:buClr>
              <a:buSzPts val="2300"/>
              <a:buFont typeface="Century Gothic"/>
              <a:buNone/>
            </a:pPr>
            <a:r>
              <a:rPr lang="en-US" sz="2300" b="1" i="0" u="none" strike="noStrike" cap="none">
                <a:solidFill>
                  <a:srgbClr val="1E1B53"/>
                </a:solidFill>
                <a:latin typeface="Century Gothic"/>
                <a:ea typeface="Century Gothic"/>
                <a:cs typeface="Century Gothic"/>
                <a:sym typeface="Century Gothic"/>
              </a:rPr>
              <a:t>The maturity curve of Agentic AI teams in Life Sciences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1E1B53"/>
              </a:buClr>
              <a:buSzPts val="2300"/>
              <a:buFont typeface="Arial"/>
              <a:buNone/>
            </a:pPr>
            <a:r>
              <a:rPr lang="en-US" sz="2300" i="1" u="none" strike="noStrike" cap="none">
                <a:solidFill>
                  <a:srgbClr val="1E1B53"/>
                </a:solidFill>
                <a:latin typeface="Century Gothic"/>
                <a:ea typeface="Century Gothic"/>
                <a:cs typeface="Century Gothic"/>
                <a:sym typeface="Century Gothic"/>
              </a:rPr>
              <a:t>Where we are today vs. the future of agentic AI teams</a:t>
            </a:r>
            <a:endParaRPr sz="1400" i="0" u="none" strike="noStrike" cap="none">
              <a:solidFill>
                <a:srgbClr val="000000"/>
              </a:solidFill>
              <a:latin typeface="Century Gothic"/>
              <a:ea typeface="Century Gothic"/>
              <a:cs typeface="Century Gothic"/>
              <a:sym typeface="Century Gothic"/>
            </a:endParaRPr>
          </a:p>
        </p:txBody>
      </p:sp>
      <p:sp>
        <p:nvSpPr>
          <p:cNvPr id="338" name="Google Shape;338;p41"/>
          <p:cNvSpPr txBox="1"/>
          <p:nvPr/>
        </p:nvSpPr>
        <p:spPr>
          <a:xfrm>
            <a:off x="621804" y="1157600"/>
            <a:ext cx="2325044" cy="307777"/>
          </a:xfrm>
          <a:prstGeom prst="rect">
            <a:avLst/>
          </a:prstGeom>
          <a:noFill/>
          <a:ln>
            <a:noFill/>
          </a:ln>
        </p:spPr>
        <p:txBody>
          <a:bodyPr spcFirstLastPara="1" wrap="square" lIns="0" tIns="45700" rIns="0"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63E74"/>
                </a:solidFill>
                <a:latin typeface="Century Gothic"/>
                <a:ea typeface="Century Gothic"/>
                <a:cs typeface="Century Gothic"/>
                <a:sym typeface="Century Gothic"/>
              </a:rPr>
              <a:t>Automated</a:t>
            </a:r>
            <a:endParaRPr sz="1400" b="0" i="0" u="none" strike="noStrike" cap="none">
              <a:solidFill>
                <a:srgbClr val="000000"/>
              </a:solidFill>
              <a:latin typeface="Arial"/>
              <a:ea typeface="Arial"/>
              <a:cs typeface="Arial"/>
              <a:sym typeface="Arial"/>
            </a:endParaRPr>
          </a:p>
        </p:txBody>
      </p:sp>
      <p:sp>
        <p:nvSpPr>
          <p:cNvPr id="339" name="Google Shape;339;p41"/>
          <p:cNvSpPr txBox="1"/>
          <p:nvPr/>
        </p:nvSpPr>
        <p:spPr>
          <a:xfrm>
            <a:off x="9270922" y="1157600"/>
            <a:ext cx="2325044" cy="307777"/>
          </a:xfrm>
          <a:prstGeom prst="rect">
            <a:avLst/>
          </a:prstGeom>
          <a:noFill/>
          <a:ln>
            <a:noFill/>
          </a:ln>
        </p:spPr>
        <p:txBody>
          <a:bodyPr spcFirstLastPara="1" wrap="square" lIns="0" tIns="45700" rIns="0"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E1B53"/>
                </a:solidFill>
                <a:latin typeface="Century Gothic"/>
                <a:ea typeface="Century Gothic"/>
                <a:cs typeface="Century Gothic"/>
                <a:sym typeface="Century Gothic"/>
              </a:rPr>
              <a:t>Autonomous</a:t>
            </a:r>
            <a:endParaRPr sz="1400" b="0" i="0" u="none" strike="noStrike" cap="none">
              <a:solidFill>
                <a:srgbClr val="000000"/>
              </a:solidFill>
              <a:latin typeface="Arial"/>
              <a:ea typeface="Arial"/>
              <a:cs typeface="Arial"/>
              <a:sym typeface="Arial"/>
            </a:endParaRPr>
          </a:p>
        </p:txBody>
      </p:sp>
      <p:sp>
        <p:nvSpPr>
          <p:cNvPr id="340" name="Google Shape;340;p41"/>
          <p:cNvSpPr/>
          <p:nvPr/>
        </p:nvSpPr>
        <p:spPr>
          <a:xfrm>
            <a:off x="2542725" y="1146891"/>
            <a:ext cx="7132320" cy="329195"/>
          </a:xfrm>
          <a:prstGeom prst="rightArrow">
            <a:avLst>
              <a:gd name="adj1" fmla="val 42697"/>
              <a:gd name="adj2" fmla="val 61726"/>
            </a:avLst>
          </a:prstGeom>
          <a:solidFill>
            <a:srgbClr val="2824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341" name="Google Shape;341;p41"/>
          <p:cNvSpPr/>
          <p:nvPr/>
        </p:nvSpPr>
        <p:spPr>
          <a:xfrm>
            <a:off x="109880" y="1614746"/>
            <a:ext cx="11972239" cy="1944216"/>
          </a:xfrm>
          <a:prstGeom prst="roundRect">
            <a:avLst>
              <a:gd name="adj" fmla="val 0"/>
            </a:avLst>
          </a:prstGeom>
          <a:gradFill>
            <a:gsLst>
              <a:gs pos="0">
                <a:schemeClr val="lt1"/>
              </a:gs>
              <a:gs pos="76000">
                <a:srgbClr val="FFFFFF">
                  <a:alpha val="9411"/>
                </a:srgbClr>
              </a:gs>
              <a:gs pos="100000">
                <a:srgbClr val="FFFFFF">
                  <a:alpha val="0"/>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cxnSp>
        <p:nvCxnSpPr>
          <p:cNvPr id="342" name="Google Shape;342;p41"/>
          <p:cNvCxnSpPr/>
          <p:nvPr/>
        </p:nvCxnSpPr>
        <p:spPr>
          <a:xfrm rot="10800000" flipH="1">
            <a:off x="259882" y="1703671"/>
            <a:ext cx="11752446" cy="1738362"/>
          </a:xfrm>
          <a:prstGeom prst="straightConnector1">
            <a:avLst/>
          </a:prstGeom>
          <a:noFill/>
          <a:ln w="25400" cap="rnd" cmpd="sng">
            <a:solidFill>
              <a:srgbClr val="0D2A53"/>
            </a:solidFill>
            <a:prstDash val="dash"/>
            <a:round/>
            <a:headEnd type="none" w="sm" len="sm"/>
            <a:tailEnd type="triangle" w="med" len="med"/>
          </a:ln>
        </p:spPr>
      </p:cxnSp>
      <p:grpSp>
        <p:nvGrpSpPr>
          <p:cNvPr id="343" name="Google Shape;343;p41"/>
          <p:cNvGrpSpPr/>
          <p:nvPr/>
        </p:nvGrpSpPr>
        <p:grpSpPr>
          <a:xfrm>
            <a:off x="269507" y="1663955"/>
            <a:ext cx="11665819" cy="1801134"/>
            <a:chOff x="897610" y="1796158"/>
            <a:chExt cx="10377750" cy="1455975"/>
          </a:xfrm>
        </p:grpSpPr>
        <p:sp>
          <p:nvSpPr>
            <p:cNvPr id="344" name="Google Shape;344;p41"/>
            <p:cNvSpPr txBox="1"/>
            <p:nvPr/>
          </p:nvSpPr>
          <p:spPr>
            <a:xfrm>
              <a:off x="897610" y="1796158"/>
              <a:ext cx="2901786" cy="298555"/>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entury Gothic"/>
                  <a:ea typeface="Century Gothic"/>
                  <a:cs typeface="Century Gothic"/>
                  <a:sym typeface="Century Gothic"/>
                </a:rPr>
                <a:t>Deterministic &amp; Directive</a:t>
              </a:r>
              <a:endParaRPr sz="1400" b="0" i="0" u="none" strike="noStrike" cap="none">
                <a:solidFill>
                  <a:srgbClr val="000000"/>
                </a:solidFill>
                <a:latin typeface="Arial"/>
                <a:ea typeface="Arial"/>
                <a:cs typeface="Arial"/>
                <a:sym typeface="Arial"/>
              </a:endParaRPr>
            </a:p>
          </p:txBody>
        </p:sp>
        <p:sp>
          <p:nvSpPr>
            <p:cNvPr id="345" name="Google Shape;345;p41"/>
            <p:cNvSpPr txBox="1"/>
            <p:nvPr/>
          </p:nvSpPr>
          <p:spPr>
            <a:xfrm>
              <a:off x="7658063" y="2953578"/>
              <a:ext cx="3617297" cy="298555"/>
            </a:xfrm>
            <a:prstGeom prst="rect">
              <a:avLst/>
            </a:prstGeom>
            <a:noFill/>
            <a:ln>
              <a:noFill/>
            </a:ln>
          </p:spPr>
          <p:txBody>
            <a:bodyPr spcFirstLastPara="1" wrap="square" lIns="0" tIns="45700" rIns="0" bIns="45700" anchor="b"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1" i="0" u="none" strike="noStrike" cap="none">
                  <a:solidFill>
                    <a:srgbClr val="28246F"/>
                  </a:solidFill>
                  <a:latin typeface="Century Gothic"/>
                  <a:ea typeface="Century Gothic"/>
                  <a:cs typeface="Century Gothic"/>
                  <a:sym typeface="Century Gothic"/>
                </a:rPr>
                <a:t>Self-organizing &amp; Collaborative</a:t>
              </a:r>
              <a:endParaRPr sz="1400" b="0" i="0" u="none" strike="noStrike" cap="none">
                <a:solidFill>
                  <a:srgbClr val="000000"/>
                </a:solidFill>
                <a:latin typeface="Arial"/>
                <a:ea typeface="Arial"/>
                <a:cs typeface="Arial"/>
                <a:sym typeface="Arial"/>
              </a:endParaRPr>
            </a:p>
          </p:txBody>
        </p:sp>
      </p:grpSp>
      <p:sp>
        <p:nvSpPr>
          <p:cNvPr id="346" name="Google Shape;346;p41"/>
          <p:cNvSpPr/>
          <p:nvPr/>
        </p:nvSpPr>
        <p:spPr>
          <a:xfrm>
            <a:off x="4796900" y="1614744"/>
            <a:ext cx="36576" cy="1645920"/>
          </a:xfrm>
          <a:prstGeom prst="rect">
            <a:avLst/>
          </a:prstGeom>
          <a:solidFill>
            <a:srgbClr val="ADE4D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7" name="Google Shape;347;p41"/>
          <p:cNvSpPr txBox="1"/>
          <p:nvPr/>
        </p:nvSpPr>
        <p:spPr>
          <a:xfrm>
            <a:off x="4709157" y="1721302"/>
            <a:ext cx="1917834"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ADE4DF"/>
                </a:solidFill>
                <a:latin typeface="Century Gothic"/>
                <a:ea typeface="Century Gothic"/>
                <a:cs typeface="Century Gothic"/>
                <a:sym typeface="Century Gothic"/>
              </a:rPr>
              <a:t>Where we are today</a:t>
            </a:r>
            <a:endParaRPr sz="1200" b="1" i="0" u="none" strike="noStrike" cap="none">
              <a:solidFill>
                <a:srgbClr val="ADE4DF"/>
              </a:solidFill>
              <a:latin typeface="Arial"/>
              <a:ea typeface="Arial"/>
              <a:cs typeface="Arial"/>
              <a:sym typeface="Arial"/>
            </a:endParaRPr>
          </a:p>
        </p:txBody>
      </p:sp>
      <p:graphicFrame>
        <p:nvGraphicFramePr>
          <p:cNvPr id="348" name="Google Shape;348;p41"/>
          <p:cNvGraphicFramePr/>
          <p:nvPr/>
        </p:nvGraphicFramePr>
        <p:xfrm>
          <a:off x="109880" y="3579297"/>
          <a:ext cx="11972200" cy="2545180"/>
        </p:xfrm>
        <a:graphic>
          <a:graphicData uri="http://schemas.openxmlformats.org/drawingml/2006/table">
            <a:tbl>
              <a:tblPr firstRow="1" bandRow="1">
                <a:noFill/>
                <a:tableStyleId>{FB35F60D-D690-4235-8EDA-93EBC9B99122}</a:tableStyleId>
              </a:tblPr>
              <a:tblGrid>
                <a:gridCol w="2993050">
                  <a:extLst>
                    <a:ext uri="{9D8B030D-6E8A-4147-A177-3AD203B41FA5}">
                      <a16:colId xmlns:a16="http://schemas.microsoft.com/office/drawing/2014/main" val="20000"/>
                    </a:ext>
                  </a:extLst>
                </a:gridCol>
                <a:gridCol w="2993050">
                  <a:extLst>
                    <a:ext uri="{9D8B030D-6E8A-4147-A177-3AD203B41FA5}">
                      <a16:colId xmlns:a16="http://schemas.microsoft.com/office/drawing/2014/main" val="20001"/>
                    </a:ext>
                  </a:extLst>
                </a:gridCol>
                <a:gridCol w="2993050">
                  <a:extLst>
                    <a:ext uri="{9D8B030D-6E8A-4147-A177-3AD203B41FA5}">
                      <a16:colId xmlns:a16="http://schemas.microsoft.com/office/drawing/2014/main" val="20002"/>
                    </a:ext>
                  </a:extLst>
                </a:gridCol>
                <a:gridCol w="2993050">
                  <a:extLst>
                    <a:ext uri="{9D8B030D-6E8A-4147-A177-3AD203B41FA5}">
                      <a16:colId xmlns:a16="http://schemas.microsoft.com/office/drawing/2014/main" val="20003"/>
                    </a:ext>
                  </a:extLst>
                </a:gridCol>
              </a:tblGrid>
              <a:tr h="4420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28246F"/>
                          </a:solidFill>
                          <a:latin typeface="Century Gothic"/>
                          <a:ea typeface="Century Gothic"/>
                          <a:cs typeface="Century Gothic"/>
                          <a:sym typeface="Century Gothic"/>
                        </a:rPr>
                        <a:t>Programmed Workflow Automation</a:t>
                      </a:r>
                      <a:endParaRPr sz="1400" u="none" strike="noStrike" cap="none"/>
                    </a:p>
                  </a:txBody>
                  <a:tcPr marL="0" marR="0" marT="0" marB="0" anchor="ctr">
                    <a:lnL w="12700" cap="flat" cmpd="sng">
                      <a:solidFill>
                        <a:srgbClr val="1E1B53">
                          <a:alpha val="20000"/>
                        </a:srgbClr>
                      </a:solidFill>
                      <a:prstDash val="solid"/>
                      <a:round/>
                      <a:headEnd type="none" w="sm" len="sm"/>
                      <a:tailEnd type="none" w="sm" len="sm"/>
                    </a:lnL>
                    <a:lnR w="12700" cap="flat" cmpd="sng">
                      <a:solidFill>
                        <a:srgbClr val="1E1B53">
                          <a:alpha val="2000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2E8881"/>
                          </a:solidFill>
                          <a:latin typeface="Century Gothic"/>
                          <a:ea typeface="Century Gothic"/>
                          <a:cs typeface="Century Gothic"/>
                          <a:sym typeface="Century Gothic"/>
                        </a:rPr>
                        <a:t>Orchestrated Agentic Teams </a:t>
                      </a:r>
                      <a:endParaRPr sz="1400" u="none" strike="noStrike" cap="none"/>
                    </a:p>
                  </a:txBody>
                  <a:tcPr marL="0" marR="0" marT="0" marB="0" anchor="ctr">
                    <a:lnL w="12700" cap="flat" cmpd="sng">
                      <a:solidFill>
                        <a:srgbClr val="1E1B53">
                          <a:alpha val="20000"/>
                        </a:srgbClr>
                      </a:solidFill>
                      <a:prstDash val="solid"/>
                      <a:round/>
                      <a:headEnd type="none" w="sm" len="sm"/>
                      <a:tailEnd type="none" w="sm" len="sm"/>
                    </a:lnL>
                    <a:lnR w="12700" cap="flat" cmpd="sng">
                      <a:solidFill>
                        <a:srgbClr val="1E1B53">
                          <a:alpha val="2000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28246F"/>
                          </a:solidFill>
                          <a:latin typeface="Century Gothic"/>
                          <a:ea typeface="Century Gothic"/>
                          <a:cs typeface="Century Gothic"/>
                          <a:sym typeface="Century Gothic"/>
                        </a:rPr>
                        <a:t>Adaptive Agentic “Swarms”</a:t>
                      </a:r>
                      <a:endParaRPr sz="1400" u="none" strike="noStrike" cap="none"/>
                    </a:p>
                  </a:txBody>
                  <a:tcPr marL="0" marR="0" marT="0" marB="0" anchor="ctr">
                    <a:lnL w="12700" cap="flat" cmpd="sng">
                      <a:solidFill>
                        <a:srgbClr val="1E1B53">
                          <a:alpha val="20000"/>
                        </a:srgbClr>
                      </a:solidFill>
                      <a:prstDash val="solid"/>
                      <a:round/>
                      <a:headEnd type="none" w="sm" len="sm"/>
                      <a:tailEnd type="none" w="sm" len="sm"/>
                    </a:lnL>
                    <a:lnR w="12700" cap="flat" cmpd="sng">
                      <a:solidFill>
                        <a:srgbClr val="1E1B53">
                          <a:alpha val="2000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28246F"/>
                          </a:solidFill>
                          <a:latin typeface="Century Gothic"/>
                          <a:ea typeface="Century Gothic"/>
                          <a:cs typeface="Century Gothic"/>
                          <a:sym typeface="Century Gothic"/>
                        </a:rPr>
                        <a:t>Goal Oriented Agentic Teams</a:t>
                      </a:r>
                      <a:endParaRPr sz="1400" u="none" strike="noStrike" cap="none"/>
                    </a:p>
                  </a:txBody>
                  <a:tcPr marL="0" marR="0" marT="0" marB="0" anchor="ctr">
                    <a:lnL w="12700" cap="flat" cmpd="sng">
                      <a:solidFill>
                        <a:srgbClr val="1E1B53">
                          <a:alpha val="20000"/>
                        </a:srgbClr>
                      </a:solidFill>
                      <a:prstDash val="solid"/>
                      <a:round/>
                      <a:headEnd type="none" w="sm" len="sm"/>
                      <a:tailEnd type="none" w="sm" len="sm"/>
                    </a:lnL>
                    <a:lnR w="12700" cap="flat" cmpd="sng">
                      <a:solidFill>
                        <a:srgbClr val="1E1B53">
                          <a:alpha val="2000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580550">
                <a:tc>
                  <a:txBody>
                    <a:bodyPr/>
                    <a:lstStyle/>
                    <a:p>
                      <a:pPr marL="115888" marR="0" lvl="0" indent="-115888" algn="l" rtl="0">
                        <a:lnSpc>
                          <a:spcPct val="100000"/>
                        </a:lnSpc>
                        <a:spcBef>
                          <a:spcPts val="0"/>
                        </a:spcBef>
                        <a:spcAft>
                          <a:spcPts val="0"/>
                        </a:spcAft>
                        <a:buClr>
                          <a:srgbClr val="28246F"/>
                        </a:buClr>
                        <a:buSzPts val="1100"/>
                        <a:buFont typeface="Arial"/>
                        <a:buChar char="•"/>
                      </a:pPr>
                      <a:r>
                        <a:rPr lang="en-US" sz="1100" b="1" u="none" strike="noStrike" cap="none">
                          <a:solidFill>
                            <a:srgbClr val="28246F"/>
                          </a:solidFill>
                          <a:latin typeface="Century Gothic"/>
                          <a:ea typeface="Century Gothic"/>
                          <a:cs typeface="Century Gothic"/>
                          <a:sym typeface="Century Gothic"/>
                        </a:rPr>
                        <a:t>Description:</a:t>
                      </a:r>
                      <a:br>
                        <a:rPr lang="en-US" sz="1100" u="none" strike="noStrike" cap="none">
                          <a:solidFill>
                            <a:srgbClr val="28246F"/>
                          </a:solidFill>
                          <a:latin typeface="Century Gothic"/>
                          <a:ea typeface="Century Gothic"/>
                          <a:cs typeface="Century Gothic"/>
                          <a:sym typeface="Century Gothic"/>
                        </a:rPr>
                      </a:br>
                      <a:r>
                        <a:rPr lang="en-US" sz="1100" u="none" strike="noStrike" cap="none">
                          <a:solidFill>
                            <a:srgbClr val="28246F"/>
                          </a:solidFill>
                          <a:latin typeface="Century Gothic"/>
                          <a:ea typeface="Century Gothic"/>
                          <a:cs typeface="Century Gothic"/>
                          <a:sym typeface="Century Gothic"/>
                        </a:rPr>
                        <a:t>Deterministic, rule-based, programmed automations that are task oriented</a:t>
                      </a:r>
                      <a:endParaRPr sz="1400" u="none" strike="noStrike" cap="none"/>
                    </a:p>
                    <a:p>
                      <a:pPr marL="115888" marR="0" lvl="0" indent="-46036" algn="l" rtl="0">
                        <a:lnSpc>
                          <a:spcPct val="100000"/>
                        </a:lnSpc>
                        <a:spcBef>
                          <a:spcPts val="0"/>
                        </a:spcBef>
                        <a:spcAft>
                          <a:spcPts val="0"/>
                        </a:spcAft>
                        <a:buClr>
                          <a:schemeClr val="dk1"/>
                        </a:buClr>
                        <a:buSzPts val="1100"/>
                        <a:buFont typeface="Arial"/>
                        <a:buNone/>
                      </a:pPr>
                      <a:endParaRPr sz="1100" u="none" strike="noStrike" cap="none">
                        <a:solidFill>
                          <a:srgbClr val="28246F"/>
                        </a:solidFill>
                        <a:latin typeface="Century Gothic"/>
                        <a:ea typeface="Century Gothic"/>
                        <a:cs typeface="Century Gothic"/>
                        <a:sym typeface="Century Gothic"/>
                      </a:endParaRPr>
                    </a:p>
                    <a:p>
                      <a:pPr marL="115888" marR="0" lvl="0" indent="-115888" algn="l" rtl="0">
                        <a:lnSpc>
                          <a:spcPct val="100000"/>
                        </a:lnSpc>
                        <a:spcBef>
                          <a:spcPts val="0"/>
                        </a:spcBef>
                        <a:spcAft>
                          <a:spcPts val="0"/>
                        </a:spcAft>
                        <a:buClr>
                          <a:srgbClr val="28246F"/>
                        </a:buClr>
                        <a:buSzPts val="1100"/>
                        <a:buFont typeface="Arial"/>
                        <a:buChar char="•"/>
                      </a:pPr>
                      <a:r>
                        <a:rPr lang="en-US" sz="1100" b="1" u="none" strike="noStrike" cap="none">
                          <a:solidFill>
                            <a:srgbClr val="28246F"/>
                          </a:solidFill>
                          <a:latin typeface="Century Gothic"/>
                          <a:ea typeface="Century Gothic"/>
                          <a:cs typeface="Century Gothic"/>
                          <a:sym typeface="Century Gothic"/>
                        </a:rPr>
                        <a:t>Value</a:t>
                      </a:r>
                      <a:r>
                        <a:rPr lang="en-US" sz="1100" u="none" strike="noStrike" cap="none">
                          <a:solidFill>
                            <a:srgbClr val="28246F"/>
                          </a:solidFill>
                          <a:latin typeface="Century Gothic"/>
                          <a:ea typeface="Century Gothic"/>
                          <a:cs typeface="Century Gothic"/>
                          <a:sym typeface="Century Gothic"/>
                        </a:rPr>
                        <a:t>:</a:t>
                      </a:r>
                      <a:br>
                        <a:rPr lang="en-US" sz="1100" u="none" strike="noStrike" cap="none">
                          <a:solidFill>
                            <a:srgbClr val="28246F"/>
                          </a:solidFill>
                          <a:latin typeface="Century Gothic"/>
                          <a:ea typeface="Century Gothic"/>
                          <a:cs typeface="Century Gothic"/>
                          <a:sym typeface="Century Gothic"/>
                        </a:rPr>
                      </a:br>
                      <a:r>
                        <a:rPr lang="en-US" sz="1100" u="none" strike="noStrike" cap="none">
                          <a:solidFill>
                            <a:srgbClr val="28246F"/>
                          </a:solidFill>
                          <a:latin typeface="Century Gothic"/>
                          <a:ea typeface="Century Gothic"/>
                          <a:cs typeface="Century Gothic"/>
                          <a:sym typeface="Century Gothic"/>
                        </a:rPr>
                        <a:t>Cost savings, speed, reduced human error</a:t>
                      </a:r>
                      <a:endParaRPr sz="1400" u="none" strike="noStrike" cap="none"/>
                    </a:p>
                    <a:p>
                      <a:pPr marL="115888" marR="0" lvl="0" indent="-46036" algn="l" rtl="0">
                        <a:lnSpc>
                          <a:spcPct val="100000"/>
                        </a:lnSpc>
                        <a:spcBef>
                          <a:spcPts val="0"/>
                        </a:spcBef>
                        <a:spcAft>
                          <a:spcPts val="0"/>
                        </a:spcAft>
                        <a:buClr>
                          <a:schemeClr val="dk1"/>
                        </a:buClr>
                        <a:buSzPts val="1100"/>
                        <a:buFont typeface="Arial"/>
                        <a:buNone/>
                      </a:pPr>
                      <a:endParaRPr sz="1100" u="none" strike="noStrike" cap="none">
                        <a:solidFill>
                          <a:srgbClr val="28246F"/>
                        </a:solidFill>
                        <a:latin typeface="Century Gothic"/>
                        <a:ea typeface="Century Gothic"/>
                        <a:cs typeface="Century Gothic"/>
                        <a:sym typeface="Century Gothic"/>
                      </a:endParaRPr>
                    </a:p>
                    <a:p>
                      <a:pPr marL="115888" marR="0" lvl="0" indent="-115888" algn="l" rtl="0">
                        <a:lnSpc>
                          <a:spcPct val="100000"/>
                        </a:lnSpc>
                        <a:spcBef>
                          <a:spcPts val="0"/>
                        </a:spcBef>
                        <a:spcAft>
                          <a:spcPts val="0"/>
                        </a:spcAft>
                        <a:buClr>
                          <a:srgbClr val="28246F"/>
                        </a:buClr>
                        <a:buSzPts val="1100"/>
                        <a:buFont typeface="Arial"/>
                        <a:buChar char="•"/>
                      </a:pPr>
                      <a:r>
                        <a:rPr lang="en-US" sz="1100" b="1" u="none" strike="noStrike" cap="none">
                          <a:solidFill>
                            <a:srgbClr val="28246F"/>
                          </a:solidFill>
                          <a:latin typeface="Century Gothic"/>
                          <a:ea typeface="Century Gothic"/>
                          <a:cs typeface="Century Gothic"/>
                          <a:sym typeface="Century Gothic"/>
                        </a:rPr>
                        <a:t>Status</a:t>
                      </a:r>
                      <a:r>
                        <a:rPr lang="en-US" sz="1100" u="none" strike="noStrike" cap="none">
                          <a:solidFill>
                            <a:srgbClr val="28246F"/>
                          </a:solidFill>
                          <a:latin typeface="Century Gothic"/>
                          <a:ea typeface="Century Gothic"/>
                          <a:cs typeface="Century Gothic"/>
                          <a:sym typeface="Century Gothic"/>
                        </a:rPr>
                        <a:t>:</a:t>
                      </a:r>
                      <a:br>
                        <a:rPr lang="en-US" sz="1100" u="none" strike="noStrike" cap="none">
                          <a:solidFill>
                            <a:srgbClr val="28246F"/>
                          </a:solidFill>
                          <a:latin typeface="Century Gothic"/>
                          <a:ea typeface="Century Gothic"/>
                          <a:cs typeface="Century Gothic"/>
                          <a:sym typeface="Century Gothic"/>
                        </a:rPr>
                      </a:br>
                      <a:r>
                        <a:rPr lang="en-US" sz="1100" u="none" strike="noStrike" cap="none">
                          <a:solidFill>
                            <a:srgbClr val="28246F"/>
                          </a:solidFill>
                          <a:latin typeface="Century Gothic"/>
                          <a:ea typeface="Century Gothic"/>
                          <a:cs typeface="Century Gothic"/>
                          <a:sym typeface="Century Gothic"/>
                        </a:rPr>
                        <a:t>Validated and widely deployed</a:t>
                      </a:r>
                      <a:endParaRPr sz="1400" u="none" strike="noStrike" cap="none"/>
                    </a:p>
                  </a:txBody>
                  <a:tcPr marL="91450" marR="91450" marT="45725" marB="45725">
                    <a:lnL w="12700" cap="flat" cmpd="sng">
                      <a:solidFill>
                        <a:srgbClr val="1E1B53">
                          <a:alpha val="20000"/>
                        </a:srgbClr>
                      </a:solidFill>
                      <a:prstDash val="solid"/>
                      <a:round/>
                      <a:headEnd type="none" w="sm" len="sm"/>
                      <a:tailEnd type="none" w="sm" len="sm"/>
                    </a:lnL>
                    <a:lnR w="12700" cap="flat" cmpd="sng">
                      <a:solidFill>
                        <a:srgbClr val="1E1B53">
                          <a:alpha val="2000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115888" marR="0" lvl="0" indent="-115888" algn="l" rtl="0">
                        <a:lnSpc>
                          <a:spcPct val="100000"/>
                        </a:lnSpc>
                        <a:spcBef>
                          <a:spcPts val="0"/>
                        </a:spcBef>
                        <a:spcAft>
                          <a:spcPts val="0"/>
                        </a:spcAft>
                        <a:buClr>
                          <a:srgbClr val="28246F"/>
                        </a:buClr>
                        <a:buSzPts val="1100"/>
                        <a:buFont typeface="Arial"/>
                        <a:buChar char="•"/>
                      </a:pPr>
                      <a:r>
                        <a:rPr lang="en-US" sz="1100" b="1" i="0" u="none" strike="noStrike" cap="none">
                          <a:solidFill>
                            <a:srgbClr val="28246F"/>
                          </a:solidFill>
                          <a:latin typeface="Century Gothic"/>
                          <a:ea typeface="Century Gothic"/>
                          <a:cs typeface="Century Gothic"/>
                          <a:sym typeface="Century Gothic"/>
                        </a:rPr>
                        <a:t>Description:</a:t>
                      </a:r>
                      <a:br>
                        <a:rPr lang="en-US" sz="1100" b="0" i="0" u="none" strike="noStrike" cap="none">
                          <a:solidFill>
                            <a:srgbClr val="28246F"/>
                          </a:solidFill>
                          <a:latin typeface="Century Gothic"/>
                          <a:ea typeface="Century Gothic"/>
                          <a:cs typeface="Century Gothic"/>
                          <a:sym typeface="Century Gothic"/>
                        </a:rPr>
                      </a:br>
                      <a:r>
                        <a:rPr lang="en-US" sz="1100" b="0" i="0" u="none" strike="noStrike" cap="none">
                          <a:solidFill>
                            <a:srgbClr val="28246F"/>
                          </a:solidFill>
                          <a:latin typeface="Century Gothic"/>
                          <a:ea typeface="Century Gothic"/>
                          <a:cs typeface="Century Gothic"/>
                          <a:sym typeface="Century Gothic"/>
                        </a:rPr>
                        <a:t>Centrally orchestrated agents that combine reasoning (LLMs + RAG) w/ task execution</a:t>
                      </a:r>
                      <a:endParaRPr sz="1400" u="none" strike="noStrike" cap="none"/>
                    </a:p>
                    <a:p>
                      <a:pPr marL="115888" marR="0" lvl="0" indent="-46036" algn="l" rtl="0">
                        <a:lnSpc>
                          <a:spcPct val="100000"/>
                        </a:lnSpc>
                        <a:spcBef>
                          <a:spcPts val="0"/>
                        </a:spcBef>
                        <a:spcAft>
                          <a:spcPts val="0"/>
                        </a:spcAft>
                        <a:buClr>
                          <a:schemeClr val="dk1"/>
                        </a:buClr>
                        <a:buSzPts val="1100"/>
                        <a:buFont typeface="Arial"/>
                        <a:buNone/>
                      </a:pPr>
                      <a:endParaRPr sz="1100" b="0" i="0" u="none" strike="noStrike" cap="none">
                        <a:solidFill>
                          <a:srgbClr val="28246F"/>
                        </a:solidFill>
                        <a:latin typeface="Century Gothic"/>
                        <a:ea typeface="Century Gothic"/>
                        <a:cs typeface="Century Gothic"/>
                        <a:sym typeface="Century Gothic"/>
                      </a:endParaRPr>
                    </a:p>
                    <a:p>
                      <a:pPr marL="115888" marR="0" lvl="0" indent="-115888" algn="l" rtl="0">
                        <a:lnSpc>
                          <a:spcPct val="100000"/>
                        </a:lnSpc>
                        <a:spcBef>
                          <a:spcPts val="0"/>
                        </a:spcBef>
                        <a:spcAft>
                          <a:spcPts val="0"/>
                        </a:spcAft>
                        <a:buClr>
                          <a:srgbClr val="28246F"/>
                        </a:buClr>
                        <a:buSzPts val="1100"/>
                        <a:buFont typeface="Arial"/>
                        <a:buChar char="•"/>
                      </a:pPr>
                      <a:r>
                        <a:rPr lang="en-US" sz="1100" b="1" i="0" u="none" strike="noStrike" cap="none">
                          <a:solidFill>
                            <a:srgbClr val="28246F"/>
                          </a:solidFill>
                          <a:latin typeface="Century Gothic"/>
                          <a:ea typeface="Century Gothic"/>
                          <a:cs typeface="Century Gothic"/>
                          <a:sym typeface="Century Gothic"/>
                        </a:rPr>
                        <a:t>Value</a:t>
                      </a:r>
                      <a:r>
                        <a:rPr lang="en-US" sz="1100" b="0" i="0" u="none" strike="noStrike" cap="none">
                          <a:solidFill>
                            <a:srgbClr val="28246F"/>
                          </a:solidFill>
                          <a:latin typeface="Century Gothic"/>
                          <a:ea typeface="Century Gothic"/>
                          <a:cs typeface="Century Gothic"/>
                          <a:sym typeface="Century Gothic"/>
                        </a:rPr>
                        <a:t>:</a:t>
                      </a:r>
                      <a:br>
                        <a:rPr lang="en-US" sz="1100" b="0" i="0" u="none" strike="noStrike" cap="none">
                          <a:solidFill>
                            <a:srgbClr val="28246F"/>
                          </a:solidFill>
                          <a:latin typeface="Century Gothic"/>
                          <a:ea typeface="Century Gothic"/>
                          <a:cs typeface="Century Gothic"/>
                          <a:sym typeface="Century Gothic"/>
                        </a:rPr>
                      </a:br>
                      <a:r>
                        <a:rPr lang="en-US" sz="1100" u="none" strike="noStrike" cap="none">
                          <a:solidFill>
                            <a:srgbClr val="28246F"/>
                          </a:solidFill>
                          <a:latin typeface="Century Gothic"/>
                          <a:ea typeface="Century Gothic"/>
                          <a:cs typeface="Century Gothic"/>
                          <a:sym typeface="Century Gothic"/>
                        </a:rPr>
                        <a:t>Insight acceleration, higher ROI on data assets, reduced manual effort</a:t>
                      </a:r>
                      <a:endParaRPr sz="1100" b="0" i="0" u="none" strike="noStrike" cap="none">
                        <a:solidFill>
                          <a:srgbClr val="28246F"/>
                        </a:solidFill>
                        <a:latin typeface="Century Gothic"/>
                        <a:ea typeface="Century Gothic"/>
                        <a:cs typeface="Century Gothic"/>
                        <a:sym typeface="Century Gothic"/>
                      </a:endParaRPr>
                    </a:p>
                    <a:p>
                      <a:pPr marL="115888" marR="0" lvl="0" indent="-46036" algn="l" rtl="0">
                        <a:lnSpc>
                          <a:spcPct val="100000"/>
                        </a:lnSpc>
                        <a:spcBef>
                          <a:spcPts val="0"/>
                        </a:spcBef>
                        <a:spcAft>
                          <a:spcPts val="0"/>
                        </a:spcAft>
                        <a:buClr>
                          <a:schemeClr val="dk1"/>
                        </a:buClr>
                        <a:buSzPts val="1100"/>
                        <a:buFont typeface="Arial"/>
                        <a:buNone/>
                      </a:pPr>
                      <a:endParaRPr sz="1100" b="0" i="0" u="none" strike="noStrike" cap="none">
                        <a:solidFill>
                          <a:srgbClr val="28246F"/>
                        </a:solidFill>
                        <a:latin typeface="Century Gothic"/>
                        <a:ea typeface="Century Gothic"/>
                        <a:cs typeface="Century Gothic"/>
                        <a:sym typeface="Century Gothic"/>
                      </a:endParaRPr>
                    </a:p>
                    <a:p>
                      <a:pPr marL="115888" marR="0" lvl="0" indent="-115888" algn="l" rtl="0">
                        <a:lnSpc>
                          <a:spcPct val="100000"/>
                        </a:lnSpc>
                        <a:spcBef>
                          <a:spcPts val="0"/>
                        </a:spcBef>
                        <a:spcAft>
                          <a:spcPts val="0"/>
                        </a:spcAft>
                        <a:buClr>
                          <a:srgbClr val="28246F"/>
                        </a:buClr>
                        <a:buSzPts val="1100"/>
                        <a:buFont typeface="Arial"/>
                        <a:buChar char="•"/>
                      </a:pPr>
                      <a:r>
                        <a:rPr lang="en-US" sz="1100" b="1" i="0" u="none" strike="noStrike" cap="none">
                          <a:solidFill>
                            <a:srgbClr val="28246F"/>
                          </a:solidFill>
                          <a:latin typeface="Century Gothic"/>
                          <a:ea typeface="Century Gothic"/>
                          <a:cs typeface="Century Gothic"/>
                          <a:sym typeface="Century Gothic"/>
                        </a:rPr>
                        <a:t>Status</a:t>
                      </a:r>
                      <a:r>
                        <a:rPr lang="en-US" sz="1100" b="0" i="0" u="none" strike="noStrike" cap="none">
                          <a:solidFill>
                            <a:srgbClr val="28246F"/>
                          </a:solidFill>
                          <a:latin typeface="Century Gothic"/>
                          <a:ea typeface="Century Gothic"/>
                          <a:cs typeface="Century Gothic"/>
                          <a:sym typeface="Century Gothic"/>
                        </a:rPr>
                        <a:t>:</a:t>
                      </a:r>
                      <a:br>
                        <a:rPr lang="en-US" sz="1100" b="0" i="0" u="none" strike="noStrike" cap="none">
                          <a:solidFill>
                            <a:srgbClr val="28246F"/>
                          </a:solidFill>
                          <a:latin typeface="Century Gothic"/>
                          <a:ea typeface="Century Gothic"/>
                          <a:cs typeface="Century Gothic"/>
                          <a:sym typeface="Century Gothic"/>
                        </a:rPr>
                      </a:br>
                      <a:r>
                        <a:rPr lang="en-US" sz="1100" b="0" i="0" u="none" strike="noStrike" cap="none">
                          <a:solidFill>
                            <a:srgbClr val="28246F"/>
                          </a:solidFill>
                          <a:latin typeface="Century Gothic"/>
                          <a:ea typeface="Century Gothic"/>
                          <a:cs typeface="Century Gothic"/>
                          <a:sym typeface="Century Gothic"/>
                        </a:rPr>
                        <a:t>Pilots underway at many pharma / biopharma companies</a:t>
                      </a:r>
                      <a:endParaRPr sz="1400" u="none" strike="noStrike" cap="none"/>
                    </a:p>
                  </a:txBody>
                  <a:tcPr marL="91450" marR="91450" marT="45725" marB="45725">
                    <a:lnL w="12700" cap="flat" cmpd="sng">
                      <a:solidFill>
                        <a:srgbClr val="1E1B53">
                          <a:alpha val="20000"/>
                        </a:srgbClr>
                      </a:solidFill>
                      <a:prstDash val="solid"/>
                      <a:round/>
                      <a:headEnd type="none" w="sm" len="sm"/>
                      <a:tailEnd type="none" w="sm" len="sm"/>
                    </a:lnL>
                    <a:lnR w="12700" cap="flat" cmpd="sng">
                      <a:solidFill>
                        <a:srgbClr val="1E1B53">
                          <a:alpha val="2000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115888" marR="0" lvl="0" indent="-115888" algn="l" rtl="0">
                        <a:lnSpc>
                          <a:spcPct val="100000"/>
                        </a:lnSpc>
                        <a:spcBef>
                          <a:spcPts val="0"/>
                        </a:spcBef>
                        <a:spcAft>
                          <a:spcPts val="0"/>
                        </a:spcAft>
                        <a:buClr>
                          <a:srgbClr val="28246F"/>
                        </a:buClr>
                        <a:buSzPts val="1100"/>
                        <a:buFont typeface="Arial"/>
                        <a:buChar char="•"/>
                      </a:pPr>
                      <a:r>
                        <a:rPr lang="en-US" sz="1100" b="1" i="0" u="none" strike="noStrike" cap="none">
                          <a:solidFill>
                            <a:srgbClr val="28246F"/>
                          </a:solidFill>
                          <a:latin typeface="Century Gothic"/>
                          <a:ea typeface="Century Gothic"/>
                          <a:cs typeface="Century Gothic"/>
                          <a:sym typeface="Century Gothic"/>
                        </a:rPr>
                        <a:t>Description:</a:t>
                      </a:r>
                      <a:br>
                        <a:rPr lang="en-US" sz="1100" b="0" i="0" u="none" strike="noStrike" cap="none">
                          <a:solidFill>
                            <a:srgbClr val="28246F"/>
                          </a:solidFill>
                          <a:latin typeface="Century Gothic"/>
                          <a:ea typeface="Century Gothic"/>
                          <a:cs typeface="Century Gothic"/>
                          <a:sym typeface="Century Gothic"/>
                        </a:rPr>
                      </a:br>
                      <a:r>
                        <a:rPr lang="en-US" sz="1100" b="0" i="0" u="none" strike="noStrike" cap="none">
                          <a:solidFill>
                            <a:srgbClr val="28246F"/>
                          </a:solidFill>
                          <a:latin typeface="Century Gothic"/>
                          <a:ea typeface="Century Gothic"/>
                          <a:cs typeface="Century Gothic"/>
                          <a:sym typeface="Century Gothic"/>
                        </a:rPr>
                        <a:t>Agents negotiate, debate, reach consensus, adapting roles dynamically</a:t>
                      </a:r>
                      <a:endParaRPr sz="1400" u="none" strike="noStrike" cap="none"/>
                    </a:p>
                    <a:p>
                      <a:pPr marL="115888" marR="0" lvl="0" indent="-46036" algn="l" rtl="0">
                        <a:lnSpc>
                          <a:spcPct val="100000"/>
                        </a:lnSpc>
                        <a:spcBef>
                          <a:spcPts val="0"/>
                        </a:spcBef>
                        <a:spcAft>
                          <a:spcPts val="0"/>
                        </a:spcAft>
                        <a:buClr>
                          <a:schemeClr val="dk1"/>
                        </a:buClr>
                        <a:buSzPts val="1100"/>
                        <a:buFont typeface="Arial"/>
                        <a:buNone/>
                      </a:pPr>
                      <a:endParaRPr sz="1100" b="0" i="0" u="none" strike="noStrike" cap="none">
                        <a:solidFill>
                          <a:srgbClr val="28246F"/>
                        </a:solidFill>
                        <a:latin typeface="Century Gothic"/>
                        <a:ea typeface="Century Gothic"/>
                        <a:cs typeface="Century Gothic"/>
                        <a:sym typeface="Century Gothic"/>
                      </a:endParaRPr>
                    </a:p>
                    <a:p>
                      <a:pPr marL="115888" marR="0" lvl="0" indent="-115888" algn="l" rtl="0">
                        <a:lnSpc>
                          <a:spcPct val="100000"/>
                        </a:lnSpc>
                        <a:spcBef>
                          <a:spcPts val="0"/>
                        </a:spcBef>
                        <a:spcAft>
                          <a:spcPts val="0"/>
                        </a:spcAft>
                        <a:buClr>
                          <a:srgbClr val="28246F"/>
                        </a:buClr>
                        <a:buSzPts val="1100"/>
                        <a:buFont typeface="Arial"/>
                        <a:buChar char="•"/>
                      </a:pPr>
                      <a:r>
                        <a:rPr lang="en-US" sz="1100" b="1" i="0" u="none" strike="noStrike" cap="none">
                          <a:solidFill>
                            <a:srgbClr val="28246F"/>
                          </a:solidFill>
                          <a:latin typeface="Century Gothic"/>
                          <a:ea typeface="Century Gothic"/>
                          <a:cs typeface="Century Gothic"/>
                          <a:sym typeface="Century Gothic"/>
                        </a:rPr>
                        <a:t>Value</a:t>
                      </a:r>
                      <a:r>
                        <a:rPr lang="en-US" sz="1100" b="0" i="0" u="none" strike="noStrike" cap="none">
                          <a:solidFill>
                            <a:srgbClr val="28246F"/>
                          </a:solidFill>
                          <a:latin typeface="Century Gothic"/>
                          <a:ea typeface="Century Gothic"/>
                          <a:cs typeface="Century Gothic"/>
                          <a:sym typeface="Century Gothic"/>
                        </a:rPr>
                        <a:t>:</a:t>
                      </a:r>
                      <a:br>
                        <a:rPr lang="en-US" sz="1100" b="0" i="0" u="none" strike="noStrike" cap="none">
                          <a:solidFill>
                            <a:srgbClr val="28246F"/>
                          </a:solidFill>
                          <a:latin typeface="Century Gothic"/>
                          <a:ea typeface="Century Gothic"/>
                          <a:cs typeface="Century Gothic"/>
                          <a:sym typeface="Century Gothic"/>
                        </a:rPr>
                      </a:br>
                      <a:r>
                        <a:rPr lang="en-US" sz="1100" b="0" i="0" u="none" strike="noStrike" cap="none">
                          <a:solidFill>
                            <a:srgbClr val="28246F"/>
                          </a:solidFill>
                          <a:latin typeface="Century Gothic"/>
                          <a:ea typeface="Century Gothic"/>
                          <a:cs typeface="Century Gothic"/>
                          <a:sym typeface="Century Gothic"/>
                        </a:rPr>
                        <a:t>Flexibility, scalability, robustness against workload changes</a:t>
                      </a:r>
                      <a:endParaRPr sz="1400" u="none" strike="noStrike" cap="none"/>
                    </a:p>
                    <a:p>
                      <a:pPr marL="115888" marR="0" lvl="0" indent="-46036" algn="l" rtl="0">
                        <a:lnSpc>
                          <a:spcPct val="100000"/>
                        </a:lnSpc>
                        <a:spcBef>
                          <a:spcPts val="0"/>
                        </a:spcBef>
                        <a:spcAft>
                          <a:spcPts val="0"/>
                        </a:spcAft>
                        <a:buClr>
                          <a:schemeClr val="dk1"/>
                        </a:buClr>
                        <a:buSzPts val="1100"/>
                        <a:buFont typeface="Arial"/>
                        <a:buNone/>
                      </a:pPr>
                      <a:endParaRPr sz="1100" b="0" i="0" u="none" strike="noStrike" cap="none">
                        <a:solidFill>
                          <a:srgbClr val="28246F"/>
                        </a:solidFill>
                        <a:latin typeface="Century Gothic"/>
                        <a:ea typeface="Century Gothic"/>
                        <a:cs typeface="Century Gothic"/>
                        <a:sym typeface="Century Gothic"/>
                      </a:endParaRPr>
                    </a:p>
                    <a:p>
                      <a:pPr marL="115888" marR="0" lvl="0" indent="-115888" algn="l" rtl="0">
                        <a:lnSpc>
                          <a:spcPct val="100000"/>
                        </a:lnSpc>
                        <a:spcBef>
                          <a:spcPts val="0"/>
                        </a:spcBef>
                        <a:spcAft>
                          <a:spcPts val="0"/>
                        </a:spcAft>
                        <a:buClr>
                          <a:srgbClr val="28246F"/>
                        </a:buClr>
                        <a:buSzPts val="1100"/>
                        <a:buFont typeface="Arial"/>
                        <a:buChar char="•"/>
                      </a:pPr>
                      <a:r>
                        <a:rPr lang="en-US" sz="1100" b="1" i="0" u="none" strike="noStrike" cap="none">
                          <a:solidFill>
                            <a:srgbClr val="28246F"/>
                          </a:solidFill>
                          <a:latin typeface="Century Gothic"/>
                          <a:ea typeface="Century Gothic"/>
                          <a:cs typeface="Century Gothic"/>
                          <a:sym typeface="Century Gothic"/>
                        </a:rPr>
                        <a:t>Status</a:t>
                      </a:r>
                      <a:r>
                        <a:rPr lang="en-US" sz="1100" b="0" i="0" u="none" strike="noStrike" cap="none">
                          <a:solidFill>
                            <a:srgbClr val="28246F"/>
                          </a:solidFill>
                          <a:latin typeface="Century Gothic"/>
                          <a:ea typeface="Century Gothic"/>
                          <a:cs typeface="Century Gothic"/>
                          <a:sym typeface="Century Gothic"/>
                        </a:rPr>
                        <a:t>:</a:t>
                      </a:r>
                      <a:br>
                        <a:rPr lang="en-US" sz="1100" b="0" i="0" u="none" strike="noStrike" cap="none">
                          <a:solidFill>
                            <a:srgbClr val="28246F"/>
                          </a:solidFill>
                          <a:latin typeface="Century Gothic"/>
                          <a:ea typeface="Century Gothic"/>
                          <a:cs typeface="Century Gothic"/>
                          <a:sym typeface="Century Gothic"/>
                        </a:rPr>
                      </a:br>
                      <a:r>
                        <a:rPr lang="en-US" sz="1100" b="0" i="0" u="none" strike="noStrike" cap="none">
                          <a:solidFill>
                            <a:srgbClr val="28246F"/>
                          </a:solidFill>
                          <a:latin typeface="Century Gothic"/>
                          <a:ea typeface="Century Gothic"/>
                          <a:cs typeface="Century Gothic"/>
                          <a:sym typeface="Century Gothic"/>
                        </a:rPr>
                        <a:t>Experimental in other industries – </a:t>
                      </a:r>
                      <a:br>
                        <a:rPr lang="en-US" sz="1100" b="0" i="0" u="none" strike="noStrike" cap="none">
                          <a:solidFill>
                            <a:srgbClr val="28246F"/>
                          </a:solidFill>
                          <a:latin typeface="Century Gothic"/>
                          <a:ea typeface="Century Gothic"/>
                          <a:cs typeface="Century Gothic"/>
                          <a:sym typeface="Century Gothic"/>
                        </a:rPr>
                      </a:br>
                      <a:r>
                        <a:rPr lang="en-US" sz="1100" b="0" i="0" u="none" strike="noStrike" cap="none">
                          <a:solidFill>
                            <a:srgbClr val="28246F"/>
                          </a:solidFill>
                          <a:latin typeface="Century Gothic"/>
                          <a:ea typeface="Century Gothic"/>
                          <a:cs typeface="Century Gothic"/>
                          <a:sym typeface="Century Gothic"/>
                        </a:rPr>
                        <a:t>likely sandbox pilots in pharma in 3–5 years due to regulatory trust barriers</a:t>
                      </a:r>
                      <a:endParaRPr sz="1400" u="none" strike="noStrike" cap="none"/>
                    </a:p>
                  </a:txBody>
                  <a:tcPr marL="91450" marR="91450" marT="45725" marB="45725">
                    <a:lnL w="12700" cap="flat" cmpd="sng">
                      <a:solidFill>
                        <a:srgbClr val="1E1B53">
                          <a:alpha val="20000"/>
                        </a:srgbClr>
                      </a:solidFill>
                      <a:prstDash val="solid"/>
                      <a:round/>
                      <a:headEnd type="none" w="sm" len="sm"/>
                      <a:tailEnd type="none" w="sm" len="sm"/>
                    </a:lnL>
                    <a:lnR w="12700" cap="flat" cmpd="sng">
                      <a:solidFill>
                        <a:srgbClr val="1E1B53">
                          <a:alpha val="2000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115888" marR="0" lvl="0" indent="-115888" algn="l" rtl="0">
                        <a:lnSpc>
                          <a:spcPct val="100000"/>
                        </a:lnSpc>
                        <a:spcBef>
                          <a:spcPts val="0"/>
                        </a:spcBef>
                        <a:spcAft>
                          <a:spcPts val="0"/>
                        </a:spcAft>
                        <a:buClr>
                          <a:srgbClr val="28246F"/>
                        </a:buClr>
                        <a:buSzPts val="1100"/>
                        <a:buFont typeface="Arial"/>
                        <a:buChar char="•"/>
                      </a:pPr>
                      <a:r>
                        <a:rPr lang="en-US" sz="1100" b="1" i="0" u="none" strike="noStrike" cap="none">
                          <a:solidFill>
                            <a:srgbClr val="28246F"/>
                          </a:solidFill>
                          <a:latin typeface="Century Gothic"/>
                          <a:ea typeface="Century Gothic"/>
                          <a:cs typeface="Century Gothic"/>
                          <a:sym typeface="Century Gothic"/>
                        </a:rPr>
                        <a:t>Description:</a:t>
                      </a:r>
                      <a:br>
                        <a:rPr lang="en-US" sz="1100" b="0" i="0" u="none" strike="noStrike" cap="none">
                          <a:solidFill>
                            <a:srgbClr val="28246F"/>
                          </a:solidFill>
                          <a:latin typeface="Century Gothic"/>
                          <a:ea typeface="Century Gothic"/>
                          <a:cs typeface="Century Gothic"/>
                          <a:sym typeface="Century Gothic"/>
                        </a:rPr>
                      </a:br>
                      <a:r>
                        <a:rPr lang="en-US" sz="1100" b="0" i="0" u="none" strike="noStrike" cap="none">
                          <a:solidFill>
                            <a:srgbClr val="28246F"/>
                          </a:solidFill>
                          <a:latin typeface="Century Gothic"/>
                          <a:ea typeface="Century Gothic"/>
                          <a:cs typeface="Century Gothic"/>
                          <a:sym typeface="Century Gothic"/>
                        </a:rPr>
                        <a:t>Goal-oriented, self-organizing agent teams collaborating without central human orchestration</a:t>
                      </a:r>
                      <a:endParaRPr sz="1400" u="none" strike="noStrike" cap="none"/>
                    </a:p>
                    <a:p>
                      <a:pPr marL="115888" marR="0" lvl="0" indent="-46036" algn="l" rtl="0">
                        <a:lnSpc>
                          <a:spcPct val="100000"/>
                        </a:lnSpc>
                        <a:spcBef>
                          <a:spcPts val="0"/>
                        </a:spcBef>
                        <a:spcAft>
                          <a:spcPts val="0"/>
                        </a:spcAft>
                        <a:buClr>
                          <a:schemeClr val="dk1"/>
                        </a:buClr>
                        <a:buSzPts val="1100"/>
                        <a:buFont typeface="Arial"/>
                        <a:buNone/>
                      </a:pPr>
                      <a:endParaRPr sz="1100" b="0" i="0" u="none" strike="noStrike" cap="none">
                        <a:solidFill>
                          <a:srgbClr val="28246F"/>
                        </a:solidFill>
                        <a:latin typeface="Century Gothic"/>
                        <a:ea typeface="Century Gothic"/>
                        <a:cs typeface="Century Gothic"/>
                        <a:sym typeface="Century Gothic"/>
                      </a:endParaRPr>
                    </a:p>
                    <a:p>
                      <a:pPr marL="115888" marR="0" lvl="0" indent="-115888" algn="l" rtl="0">
                        <a:lnSpc>
                          <a:spcPct val="100000"/>
                        </a:lnSpc>
                        <a:spcBef>
                          <a:spcPts val="0"/>
                        </a:spcBef>
                        <a:spcAft>
                          <a:spcPts val="0"/>
                        </a:spcAft>
                        <a:buClr>
                          <a:srgbClr val="28246F"/>
                        </a:buClr>
                        <a:buSzPts val="1100"/>
                        <a:buFont typeface="Arial"/>
                        <a:buChar char="•"/>
                      </a:pPr>
                      <a:r>
                        <a:rPr lang="en-US" sz="1100" b="1" i="0" u="none" strike="noStrike" cap="none">
                          <a:solidFill>
                            <a:srgbClr val="28246F"/>
                          </a:solidFill>
                          <a:latin typeface="Century Gothic"/>
                          <a:ea typeface="Century Gothic"/>
                          <a:cs typeface="Century Gothic"/>
                          <a:sym typeface="Century Gothic"/>
                        </a:rPr>
                        <a:t>Value</a:t>
                      </a:r>
                      <a:r>
                        <a:rPr lang="en-US" sz="1100" b="0" i="0" u="none" strike="noStrike" cap="none">
                          <a:solidFill>
                            <a:srgbClr val="28246F"/>
                          </a:solidFill>
                          <a:latin typeface="Century Gothic"/>
                          <a:ea typeface="Century Gothic"/>
                          <a:cs typeface="Century Gothic"/>
                          <a:sym typeface="Century Gothic"/>
                        </a:rPr>
                        <a:t>:</a:t>
                      </a:r>
                      <a:br>
                        <a:rPr lang="en-US" sz="1100" b="0" i="0" u="none" strike="noStrike" cap="none">
                          <a:solidFill>
                            <a:srgbClr val="28246F"/>
                          </a:solidFill>
                          <a:latin typeface="Century Gothic"/>
                          <a:ea typeface="Century Gothic"/>
                          <a:cs typeface="Century Gothic"/>
                          <a:sym typeface="Century Gothic"/>
                        </a:rPr>
                      </a:br>
                      <a:r>
                        <a:rPr lang="en-US" sz="1100" b="0" i="0" u="none" strike="noStrike" cap="none">
                          <a:solidFill>
                            <a:srgbClr val="28246F"/>
                          </a:solidFill>
                          <a:latin typeface="Century Gothic"/>
                          <a:ea typeface="Century Gothic"/>
                          <a:cs typeface="Century Gothic"/>
                          <a:sym typeface="Century Gothic"/>
                        </a:rPr>
                        <a:t>Adaptive artificial intelligence at an organizational scale</a:t>
                      </a:r>
                      <a:endParaRPr sz="1400" u="none" strike="noStrike" cap="none"/>
                    </a:p>
                    <a:p>
                      <a:pPr marL="115888" marR="0" lvl="0" indent="-46036" algn="l" rtl="0">
                        <a:lnSpc>
                          <a:spcPct val="100000"/>
                        </a:lnSpc>
                        <a:spcBef>
                          <a:spcPts val="0"/>
                        </a:spcBef>
                        <a:spcAft>
                          <a:spcPts val="0"/>
                        </a:spcAft>
                        <a:buClr>
                          <a:schemeClr val="dk1"/>
                        </a:buClr>
                        <a:buSzPts val="1100"/>
                        <a:buFont typeface="Arial"/>
                        <a:buNone/>
                      </a:pPr>
                      <a:endParaRPr sz="1100" b="0" i="0" u="none" strike="noStrike" cap="none">
                        <a:solidFill>
                          <a:srgbClr val="28246F"/>
                        </a:solidFill>
                        <a:latin typeface="Century Gothic"/>
                        <a:ea typeface="Century Gothic"/>
                        <a:cs typeface="Century Gothic"/>
                        <a:sym typeface="Century Gothic"/>
                      </a:endParaRPr>
                    </a:p>
                    <a:p>
                      <a:pPr marL="115888" marR="0" lvl="0" indent="-115888" algn="l" rtl="0">
                        <a:lnSpc>
                          <a:spcPct val="100000"/>
                        </a:lnSpc>
                        <a:spcBef>
                          <a:spcPts val="0"/>
                        </a:spcBef>
                        <a:spcAft>
                          <a:spcPts val="0"/>
                        </a:spcAft>
                        <a:buClr>
                          <a:srgbClr val="28246F"/>
                        </a:buClr>
                        <a:buSzPts val="1100"/>
                        <a:buFont typeface="Arial"/>
                        <a:buChar char="•"/>
                      </a:pPr>
                      <a:r>
                        <a:rPr lang="en-US" sz="1100" b="1" i="0" u="none" strike="noStrike" cap="none">
                          <a:solidFill>
                            <a:srgbClr val="28246F"/>
                          </a:solidFill>
                          <a:latin typeface="Century Gothic"/>
                          <a:ea typeface="Century Gothic"/>
                          <a:cs typeface="Century Gothic"/>
                          <a:sym typeface="Century Gothic"/>
                        </a:rPr>
                        <a:t>Status</a:t>
                      </a:r>
                      <a:r>
                        <a:rPr lang="en-US" sz="1100" b="0" i="0" u="none" strike="noStrike" cap="none">
                          <a:solidFill>
                            <a:srgbClr val="28246F"/>
                          </a:solidFill>
                          <a:latin typeface="Century Gothic"/>
                          <a:ea typeface="Century Gothic"/>
                          <a:cs typeface="Century Gothic"/>
                          <a:sym typeface="Century Gothic"/>
                        </a:rPr>
                        <a:t>:</a:t>
                      </a:r>
                      <a:br>
                        <a:rPr lang="en-US" sz="1100" b="0" i="0" u="none" strike="noStrike" cap="none">
                          <a:solidFill>
                            <a:srgbClr val="28246F"/>
                          </a:solidFill>
                          <a:latin typeface="Century Gothic"/>
                          <a:ea typeface="Century Gothic"/>
                          <a:cs typeface="Century Gothic"/>
                          <a:sym typeface="Century Gothic"/>
                        </a:rPr>
                      </a:br>
                      <a:r>
                        <a:rPr lang="en-US" sz="1100" b="0" i="0" u="none" strike="noStrike" cap="none">
                          <a:solidFill>
                            <a:srgbClr val="28246F"/>
                          </a:solidFill>
                          <a:latin typeface="Century Gothic"/>
                          <a:ea typeface="Century Gothic"/>
                          <a:cs typeface="Century Gothic"/>
                          <a:sym typeface="Century Gothic"/>
                        </a:rPr>
                        <a:t>Purely visionary and on the bleeding edge of AI research today</a:t>
                      </a:r>
                      <a:endParaRPr sz="1400" u="none" strike="noStrike" cap="none"/>
                    </a:p>
                  </a:txBody>
                  <a:tcPr marL="91450" marR="91450" marT="45725" marB="45725">
                    <a:lnL w="12700" cap="flat" cmpd="sng">
                      <a:solidFill>
                        <a:srgbClr val="1E1B53">
                          <a:alpha val="20000"/>
                        </a:srgbClr>
                      </a:solidFill>
                      <a:prstDash val="solid"/>
                      <a:round/>
                      <a:headEnd type="none" w="sm" len="sm"/>
                      <a:tailEnd type="none" w="sm" len="sm"/>
                    </a:lnL>
                    <a:lnR w="12700" cap="flat" cmpd="sng">
                      <a:solidFill>
                        <a:srgbClr val="1E1B53">
                          <a:alpha val="2000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349" name="Google Shape;349;p41"/>
          <p:cNvSpPr/>
          <p:nvPr/>
        </p:nvSpPr>
        <p:spPr>
          <a:xfrm>
            <a:off x="6816608" y="1614744"/>
            <a:ext cx="36576" cy="1645920"/>
          </a:xfrm>
          <a:prstGeom prst="rect">
            <a:avLst/>
          </a:prstGeom>
          <a:solidFill>
            <a:srgbClr val="FF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0" name="Google Shape;350;p41"/>
          <p:cNvSpPr txBox="1"/>
          <p:nvPr/>
        </p:nvSpPr>
        <p:spPr>
          <a:xfrm>
            <a:off x="6834896" y="1721302"/>
            <a:ext cx="132328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FFD5D5"/>
                </a:solidFill>
                <a:latin typeface="Century Gothic"/>
                <a:ea typeface="Century Gothic"/>
                <a:cs typeface="Century Gothic"/>
                <a:sym typeface="Century Gothic"/>
              </a:rPr>
              <a:t>Cutting edge </a:t>
            </a:r>
            <a:endParaRPr sz="1200" b="1" i="0" u="none" strike="noStrike" cap="none">
              <a:solidFill>
                <a:srgbClr val="FFD5D5"/>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2"/>
          <p:cNvSpPr/>
          <p:nvPr/>
        </p:nvSpPr>
        <p:spPr>
          <a:xfrm>
            <a:off x="1255941" y="6484518"/>
            <a:ext cx="910610" cy="258609"/>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0" tIns="0" rIns="0" bIns="0" anchor="ctr" anchorCtr="0">
            <a:noAutofit/>
          </a:bodyPr>
          <a:lstStyle/>
          <a:p>
            <a:pPr algn="ctr">
              <a:buClr>
                <a:srgbClr val="FFFFFF"/>
              </a:buClr>
              <a:buSzPts val="1100"/>
            </a:pPr>
            <a:r>
              <a:rPr lang="en-US" sz="1100" b="1" spc="200" dirty="0">
                <a:solidFill>
                  <a:srgbClr val="FFFFFF"/>
                </a:solidFill>
                <a:latin typeface="Century Gothic"/>
                <a:sym typeface="Century Gothic"/>
              </a:rPr>
              <a:t>AGENTIC</a:t>
            </a:r>
            <a:endParaRPr sz="1100" b="1" spc="200" dirty="0">
              <a:solidFill>
                <a:srgbClr val="FFFFFF"/>
              </a:solidFill>
              <a:latin typeface="Century Gothic"/>
              <a:sym typeface="Century Gothic"/>
            </a:endParaRPr>
          </a:p>
        </p:txBody>
      </p:sp>
      <p:sp>
        <p:nvSpPr>
          <p:cNvPr id="357" name="Google Shape;357;p42"/>
          <p:cNvSpPr txBox="1"/>
          <p:nvPr/>
        </p:nvSpPr>
        <p:spPr>
          <a:xfrm>
            <a:off x="0" y="274526"/>
            <a:ext cx="12188700" cy="800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E1B53"/>
              </a:buClr>
              <a:buSzPts val="2300"/>
              <a:buFont typeface="Century Gothic"/>
              <a:buNone/>
            </a:pPr>
            <a:r>
              <a:rPr lang="en-US" sz="2300" b="1" i="0" u="none" strike="noStrike" cap="none">
                <a:solidFill>
                  <a:srgbClr val="1E1B53"/>
                </a:solidFill>
                <a:latin typeface="Century Gothic"/>
                <a:ea typeface="Century Gothic"/>
                <a:cs typeface="Century Gothic"/>
                <a:sym typeface="Century Gothic"/>
              </a:rPr>
              <a:t>The art of the possible of Agentic AI teams in Life Sciences</a:t>
            </a:r>
            <a:endParaRPr sz="140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1E1B53"/>
              </a:buClr>
              <a:buSzPts val="2300"/>
              <a:buFont typeface="Arial"/>
              <a:buNone/>
            </a:pPr>
            <a:r>
              <a:rPr lang="en-US" sz="2300" i="1" u="none" strike="noStrike" cap="none">
                <a:solidFill>
                  <a:srgbClr val="1E1B53"/>
                </a:solidFill>
                <a:latin typeface="Century Gothic"/>
                <a:ea typeface="Century Gothic"/>
                <a:cs typeface="Century Gothic"/>
                <a:sym typeface="Century Gothic"/>
              </a:rPr>
              <a:t>What we will cover in today’s demo on Medical Insights</a:t>
            </a:r>
            <a:endParaRPr sz="2300" i="1" u="none" strike="noStrike" cap="none">
              <a:solidFill>
                <a:srgbClr val="1E1B53"/>
              </a:solidFill>
              <a:latin typeface="Century Gothic"/>
              <a:ea typeface="Century Gothic"/>
              <a:cs typeface="Century Gothic"/>
              <a:sym typeface="Century Gothic"/>
            </a:endParaRPr>
          </a:p>
        </p:txBody>
      </p:sp>
      <p:grpSp>
        <p:nvGrpSpPr>
          <p:cNvPr id="358" name="Google Shape;358;p42"/>
          <p:cNvGrpSpPr/>
          <p:nvPr/>
        </p:nvGrpSpPr>
        <p:grpSpPr>
          <a:xfrm>
            <a:off x="543795" y="2592532"/>
            <a:ext cx="577267" cy="524788"/>
            <a:chOff x="4053784" y="3651306"/>
            <a:chExt cx="577267" cy="524788"/>
          </a:xfrm>
        </p:grpSpPr>
        <p:sp>
          <p:nvSpPr>
            <p:cNvPr id="359" name="Google Shape;359;p42"/>
            <p:cNvSpPr/>
            <p:nvPr/>
          </p:nvSpPr>
          <p:spPr>
            <a:xfrm>
              <a:off x="4053784" y="3651306"/>
              <a:ext cx="577267" cy="524788"/>
            </a:xfrm>
            <a:prstGeom prst="rect">
              <a:avLst/>
            </a:prstGeom>
            <a:solidFill>
              <a:srgbClr val="3469B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360" name="Google Shape;360;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grpSp>
      <p:cxnSp>
        <p:nvCxnSpPr>
          <p:cNvPr id="361" name="Google Shape;361;p42"/>
          <p:cNvCxnSpPr>
            <a:stCxn id="362" idx="3"/>
            <a:endCxn id="363" idx="1"/>
          </p:cNvCxnSpPr>
          <p:nvPr/>
        </p:nvCxnSpPr>
        <p:spPr>
          <a:xfrm>
            <a:off x="6180802" y="2854926"/>
            <a:ext cx="1109400" cy="1619700"/>
          </a:xfrm>
          <a:prstGeom prst="bentConnector3">
            <a:avLst>
              <a:gd name="adj1" fmla="val 49996"/>
            </a:avLst>
          </a:prstGeom>
          <a:noFill/>
          <a:ln w="9525" cap="flat" cmpd="sng">
            <a:solidFill>
              <a:srgbClr val="3469B1"/>
            </a:solidFill>
            <a:prstDash val="dashDot"/>
            <a:miter lim="800000"/>
            <a:headEnd type="none" w="sm" len="sm"/>
            <a:tailEnd type="triangle" w="med" len="med"/>
          </a:ln>
        </p:spPr>
      </p:cxnSp>
      <p:cxnSp>
        <p:nvCxnSpPr>
          <p:cNvPr id="364" name="Google Shape;364;p42"/>
          <p:cNvCxnSpPr>
            <a:endCxn id="365" idx="2"/>
          </p:cNvCxnSpPr>
          <p:nvPr/>
        </p:nvCxnSpPr>
        <p:spPr>
          <a:xfrm>
            <a:off x="1120975" y="2854926"/>
            <a:ext cx="1109400" cy="0"/>
          </a:xfrm>
          <a:prstGeom prst="straightConnector1">
            <a:avLst/>
          </a:prstGeom>
          <a:noFill/>
          <a:ln w="9525" cap="flat" cmpd="sng">
            <a:solidFill>
              <a:srgbClr val="3469B1"/>
            </a:solidFill>
            <a:prstDash val="dashDot"/>
            <a:miter lim="800000"/>
            <a:headEnd type="none" w="sm" len="sm"/>
            <a:tailEnd type="triangle" w="med" len="med"/>
          </a:ln>
        </p:spPr>
      </p:cxnSp>
      <p:grpSp>
        <p:nvGrpSpPr>
          <p:cNvPr id="366" name="Google Shape;366;p42"/>
          <p:cNvGrpSpPr/>
          <p:nvPr/>
        </p:nvGrpSpPr>
        <p:grpSpPr>
          <a:xfrm>
            <a:off x="3916955" y="2592532"/>
            <a:ext cx="577267" cy="524788"/>
            <a:chOff x="4053784" y="3651306"/>
            <a:chExt cx="577267" cy="524788"/>
          </a:xfrm>
        </p:grpSpPr>
        <p:sp>
          <p:nvSpPr>
            <p:cNvPr id="367" name="Google Shape;367;p42"/>
            <p:cNvSpPr/>
            <p:nvPr/>
          </p:nvSpPr>
          <p:spPr>
            <a:xfrm>
              <a:off x="4053784" y="3651306"/>
              <a:ext cx="577267" cy="524788"/>
            </a:xfrm>
            <a:prstGeom prst="roundRect">
              <a:avLst>
                <a:gd name="adj" fmla="val 0"/>
              </a:avLst>
            </a:prstGeom>
            <a:solidFill>
              <a:srgbClr val="3469B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368" name="Google Shape;368;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grpSp>
        <p:nvGrpSpPr>
          <p:cNvPr id="369" name="Google Shape;369;p42"/>
          <p:cNvGrpSpPr/>
          <p:nvPr/>
        </p:nvGrpSpPr>
        <p:grpSpPr>
          <a:xfrm>
            <a:off x="5603535" y="2592532"/>
            <a:ext cx="577267" cy="524788"/>
            <a:chOff x="4053784" y="3651306"/>
            <a:chExt cx="577267" cy="524788"/>
          </a:xfrm>
        </p:grpSpPr>
        <p:sp>
          <p:nvSpPr>
            <p:cNvPr id="362" name="Google Shape;362;p42"/>
            <p:cNvSpPr/>
            <p:nvPr/>
          </p:nvSpPr>
          <p:spPr>
            <a:xfrm>
              <a:off x="4053784" y="3651306"/>
              <a:ext cx="577267" cy="524788"/>
            </a:xfrm>
            <a:prstGeom prst="roundRect">
              <a:avLst>
                <a:gd name="adj" fmla="val 0"/>
              </a:avLst>
            </a:prstGeom>
            <a:solidFill>
              <a:srgbClr val="3469B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370" name="Google Shape;370;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grpSp>
        <p:nvGrpSpPr>
          <p:cNvPr id="371" name="Google Shape;371;p42"/>
          <p:cNvGrpSpPr/>
          <p:nvPr/>
        </p:nvGrpSpPr>
        <p:grpSpPr>
          <a:xfrm>
            <a:off x="7290115" y="2592532"/>
            <a:ext cx="577267" cy="524788"/>
            <a:chOff x="4053784" y="3651306"/>
            <a:chExt cx="577267" cy="524788"/>
          </a:xfrm>
        </p:grpSpPr>
        <p:sp>
          <p:nvSpPr>
            <p:cNvPr id="372" name="Google Shape;372;p42"/>
            <p:cNvSpPr/>
            <p:nvPr/>
          </p:nvSpPr>
          <p:spPr>
            <a:xfrm>
              <a:off x="4053784" y="3651306"/>
              <a:ext cx="577267" cy="524788"/>
            </a:xfrm>
            <a:prstGeom prst="roundRect">
              <a:avLst>
                <a:gd name="adj" fmla="val 0"/>
              </a:avLst>
            </a:prstGeom>
            <a:solidFill>
              <a:srgbClr val="3469B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373" name="Google Shape;373;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grpSp>
        <p:nvGrpSpPr>
          <p:cNvPr id="374" name="Google Shape;374;p42"/>
          <p:cNvGrpSpPr/>
          <p:nvPr/>
        </p:nvGrpSpPr>
        <p:grpSpPr>
          <a:xfrm>
            <a:off x="8976695" y="2592532"/>
            <a:ext cx="577267" cy="524788"/>
            <a:chOff x="4053784" y="3651306"/>
            <a:chExt cx="577267" cy="524788"/>
          </a:xfrm>
        </p:grpSpPr>
        <p:sp>
          <p:nvSpPr>
            <p:cNvPr id="375" name="Google Shape;375;p42"/>
            <p:cNvSpPr/>
            <p:nvPr/>
          </p:nvSpPr>
          <p:spPr>
            <a:xfrm>
              <a:off x="4053784" y="3651306"/>
              <a:ext cx="577267" cy="524788"/>
            </a:xfrm>
            <a:prstGeom prst="roundRect">
              <a:avLst>
                <a:gd name="adj" fmla="val 0"/>
              </a:avLst>
            </a:prstGeom>
            <a:solidFill>
              <a:srgbClr val="3469B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376" name="Google Shape;376;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grpSp>
        <p:nvGrpSpPr>
          <p:cNvPr id="377" name="Google Shape;377;p42"/>
          <p:cNvGrpSpPr/>
          <p:nvPr/>
        </p:nvGrpSpPr>
        <p:grpSpPr>
          <a:xfrm>
            <a:off x="10663273" y="2592532"/>
            <a:ext cx="577267" cy="524788"/>
            <a:chOff x="4053784" y="3651306"/>
            <a:chExt cx="577267" cy="524788"/>
          </a:xfrm>
        </p:grpSpPr>
        <p:sp>
          <p:nvSpPr>
            <p:cNvPr id="378" name="Google Shape;378;p42"/>
            <p:cNvSpPr/>
            <p:nvPr/>
          </p:nvSpPr>
          <p:spPr>
            <a:xfrm>
              <a:off x="4053784" y="3651306"/>
              <a:ext cx="577267" cy="524788"/>
            </a:xfrm>
            <a:prstGeom prst="ellipse">
              <a:avLst/>
            </a:prstGeom>
            <a:solidFill>
              <a:schemeClr val="lt1"/>
            </a:solidFill>
            <a:ln w="9525" cap="flat" cmpd="sng">
              <a:solidFill>
                <a:srgbClr val="28246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379" name="Google Shape;379;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rgbClr val="28246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grpSp>
      <p:cxnSp>
        <p:nvCxnSpPr>
          <p:cNvPr id="380" name="Google Shape;380;p42"/>
          <p:cNvCxnSpPr>
            <a:stCxn id="367" idx="3"/>
            <a:endCxn id="362" idx="1"/>
          </p:cNvCxnSpPr>
          <p:nvPr/>
        </p:nvCxnSpPr>
        <p:spPr>
          <a:xfrm>
            <a:off x="4494222" y="2854926"/>
            <a:ext cx="1109400" cy="0"/>
          </a:xfrm>
          <a:prstGeom prst="straightConnector1">
            <a:avLst/>
          </a:prstGeom>
          <a:noFill/>
          <a:ln w="9525" cap="flat" cmpd="sng">
            <a:solidFill>
              <a:srgbClr val="3469B1"/>
            </a:solidFill>
            <a:prstDash val="dashDot"/>
            <a:miter lim="800000"/>
            <a:headEnd type="none" w="sm" len="sm"/>
            <a:tailEnd type="triangle" w="med" len="med"/>
          </a:ln>
        </p:spPr>
      </p:cxnSp>
      <p:cxnSp>
        <p:nvCxnSpPr>
          <p:cNvPr id="381" name="Google Shape;381;p42"/>
          <p:cNvCxnSpPr>
            <a:stCxn id="362" idx="3"/>
            <a:endCxn id="372" idx="1"/>
          </p:cNvCxnSpPr>
          <p:nvPr/>
        </p:nvCxnSpPr>
        <p:spPr>
          <a:xfrm>
            <a:off x="6180802" y="2854926"/>
            <a:ext cx="1109400" cy="0"/>
          </a:xfrm>
          <a:prstGeom prst="straightConnector1">
            <a:avLst/>
          </a:prstGeom>
          <a:noFill/>
          <a:ln w="9525" cap="flat" cmpd="sng">
            <a:solidFill>
              <a:srgbClr val="3469B1"/>
            </a:solidFill>
            <a:prstDash val="dashDot"/>
            <a:miter lim="800000"/>
            <a:headEnd type="none" w="sm" len="sm"/>
            <a:tailEnd type="triangle" w="med" len="med"/>
          </a:ln>
        </p:spPr>
      </p:cxnSp>
      <p:cxnSp>
        <p:nvCxnSpPr>
          <p:cNvPr id="382" name="Google Shape;382;p42"/>
          <p:cNvCxnSpPr>
            <a:stCxn id="372" idx="3"/>
            <a:endCxn id="375" idx="1"/>
          </p:cNvCxnSpPr>
          <p:nvPr/>
        </p:nvCxnSpPr>
        <p:spPr>
          <a:xfrm>
            <a:off x="7867382" y="2854926"/>
            <a:ext cx="1109400" cy="0"/>
          </a:xfrm>
          <a:prstGeom prst="straightConnector1">
            <a:avLst/>
          </a:prstGeom>
          <a:noFill/>
          <a:ln w="9525" cap="flat" cmpd="sng">
            <a:solidFill>
              <a:srgbClr val="3469B1"/>
            </a:solidFill>
            <a:prstDash val="dashDot"/>
            <a:miter lim="800000"/>
            <a:headEnd type="none" w="sm" len="sm"/>
            <a:tailEnd type="triangle" w="med" len="med"/>
          </a:ln>
        </p:spPr>
      </p:cxnSp>
      <p:cxnSp>
        <p:nvCxnSpPr>
          <p:cNvPr id="383" name="Google Shape;383;p42"/>
          <p:cNvCxnSpPr>
            <a:stCxn id="375" idx="3"/>
            <a:endCxn id="378" idx="2"/>
          </p:cNvCxnSpPr>
          <p:nvPr/>
        </p:nvCxnSpPr>
        <p:spPr>
          <a:xfrm>
            <a:off x="9553962" y="2854926"/>
            <a:ext cx="1109400" cy="0"/>
          </a:xfrm>
          <a:prstGeom prst="straightConnector1">
            <a:avLst/>
          </a:prstGeom>
          <a:noFill/>
          <a:ln w="9525" cap="flat" cmpd="sng">
            <a:solidFill>
              <a:srgbClr val="28246F"/>
            </a:solidFill>
            <a:prstDash val="dashDot"/>
            <a:miter lim="800000"/>
            <a:headEnd type="none" w="sm" len="sm"/>
            <a:tailEnd type="triangle" w="med" len="med"/>
          </a:ln>
        </p:spPr>
      </p:cxnSp>
      <p:sp>
        <p:nvSpPr>
          <p:cNvPr id="384" name="Google Shape;384;p42"/>
          <p:cNvSpPr txBox="1"/>
          <p:nvPr/>
        </p:nvSpPr>
        <p:spPr>
          <a:xfrm>
            <a:off x="21451" y="2000508"/>
            <a:ext cx="1621954" cy="481991"/>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0" i="0" u="none" strike="noStrike" cap="none">
                <a:solidFill>
                  <a:srgbClr val="3469B1"/>
                </a:solidFill>
                <a:latin typeface="Century Gothic"/>
                <a:ea typeface="Century Gothic"/>
                <a:cs typeface="Century Gothic"/>
                <a:sym typeface="Century Gothic"/>
              </a:rPr>
              <a:t>Documentation Reader Agent(s)</a:t>
            </a:r>
            <a:endParaRPr sz="1400" b="0" i="0" u="none" strike="noStrike" cap="none">
              <a:solidFill>
                <a:srgbClr val="000000"/>
              </a:solidFill>
              <a:latin typeface="Arial"/>
              <a:ea typeface="Arial"/>
              <a:cs typeface="Arial"/>
              <a:sym typeface="Arial"/>
            </a:endParaRPr>
          </a:p>
        </p:txBody>
      </p:sp>
      <p:sp>
        <p:nvSpPr>
          <p:cNvPr id="385" name="Google Shape;385;p42"/>
          <p:cNvSpPr txBox="1"/>
          <p:nvPr/>
        </p:nvSpPr>
        <p:spPr>
          <a:xfrm>
            <a:off x="3464898" y="2012903"/>
            <a:ext cx="1621954" cy="457200"/>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0" i="0" u="none" strike="noStrike" cap="none">
                <a:solidFill>
                  <a:srgbClr val="3469B1"/>
                </a:solidFill>
                <a:latin typeface="Century Gothic"/>
                <a:ea typeface="Century Gothic"/>
                <a:cs typeface="Century Gothic"/>
                <a:sym typeface="Century Gothic"/>
              </a:rPr>
              <a:t>Input to Idea Parser Agent</a:t>
            </a:r>
            <a:endParaRPr sz="1400" b="0" i="0" u="none" strike="noStrike" cap="none">
              <a:solidFill>
                <a:srgbClr val="000000"/>
              </a:solidFill>
              <a:latin typeface="Arial"/>
              <a:ea typeface="Arial"/>
              <a:cs typeface="Arial"/>
              <a:sym typeface="Arial"/>
            </a:endParaRPr>
          </a:p>
        </p:txBody>
      </p:sp>
      <p:sp>
        <p:nvSpPr>
          <p:cNvPr id="386" name="Google Shape;386;p42"/>
          <p:cNvSpPr txBox="1"/>
          <p:nvPr/>
        </p:nvSpPr>
        <p:spPr>
          <a:xfrm>
            <a:off x="5001892" y="2012903"/>
            <a:ext cx="1621954" cy="457200"/>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0" i="0" u="none" strike="noStrike" cap="none">
                <a:solidFill>
                  <a:srgbClr val="3469B1"/>
                </a:solidFill>
                <a:latin typeface="Century Gothic"/>
                <a:ea typeface="Century Gothic"/>
                <a:cs typeface="Century Gothic"/>
                <a:sym typeface="Century Gothic"/>
              </a:rPr>
              <a:t>Idea to Insight Evaluator Agent</a:t>
            </a:r>
            <a:endParaRPr sz="1400" b="0" i="0" u="none" strike="noStrike" cap="none">
              <a:solidFill>
                <a:srgbClr val="000000"/>
              </a:solidFill>
              <a:latin typeface="Arial"/>
              <a:ea typeface="Arial"/>
              <a:cs typeface="Arial"/>
              <a:sym typeface="Arial"/>
            </a:endParaRPr>
          </a:p>
        </p:txBody>
      </p:sp>
      <p:sp>
        <p:nvSpPr>
          <p:cNvPr id="387" name="Google Shape;387;p42"/>
          <p:cNvSpPr txBox="1"/>
          <p:nvPr/>
        </p:nvSpPr>
        <p:spPr>
          <a:xfrm>
            <a:off x="6597466" y="2000508"/>
            <a:ext cx="1962564" cy="481991"/>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0" i="0" u="none" strike="noStrike" cap="none">
                <a:solidFill>
                  <a:srgbClr val="3469B1"/>
                </a:solidFill>
                <a:latin typeface="Century Gothic"/>
                <a:ea typeface="Century Gothic"/>
                <a:cs typeface="Century Gothic"/>
                <a:sym typeface="Century Gothic"/>
              </a:rPr>
              <a:t>Insight </a:t>
            </a:r>
            <a:br>
              <a:rPr lang="en-US" sz="1200" b="0" i="0" u="none" strike="noStrike" cap="none">
                <a:solidFill>
                  <a:srgbClr val="3469B1"/>
                </a:solidFill>
                <a:latin typeface="Century Gothic"/>
                <a:ea typeface="Century Gothic"/>
                <a:cs typeface="Century Gothic"/>
                <a:sym typeface="Century Gothic"/>
              </a:rPr>
            </a:br>
            <a:r>
              <a:rPr lang="en-US" sz="1200" b="0" i="0" u="none" strike="noStrike" cap="none">
                <a:solidFill>
                  <a:srgbClr val="3469B1"/>
                </a:solidFill>
                <a:latin typeface="Century Gothic"/>
                <a:ea typeface="Century Gothic"/>
                <a:cs typeface="Century Gothic"/>
                <a:sym typeface="Century Gothic"/>
              </a:rPr>
              <a:t>Categorization Agent</a:t>
            </a:r>
            <a:endParaRPr sz="1400" b="0" i="0" u="none" strike="noStrike" cap="none">
              <a:solidFill>
                <a:srgbClr val="000000"/>
              </a:solidFill>
              <a:latin typeface="Arial"/>
              <a:ea typeface="Arial"/>
              <a:cs typeface="Arial"/>
              <a:sym typeface="Arial"/>
            </a:endParaRPr>
          </a:p>
        </p:txBody>
      </p:sp>
      <p:grpSp>
        <p:nvGrpSpPr>
          <p:cNvPr id="388" name="Google Shape;388;p42"/>
          <p:cNvGrpSpPr/>
          <p:nvPr/>
        </p:nvGrpSpPr>
        <p:grpSpPr>
          <a:xfrm>
            <a:off x="7290115" y="4212112"/>
            <a:ext cx="577267" cy="524788"/>
            <a:chOff x="4053784" y="3651306"/>
            <a:chExt cx="577267" cy="524788"/>
          </a:xfrm>
        </p:grpSpPr>
        <p:sp>
          <p:nvSpPr>
            <p:cNvPr id="363" name="Google Shape;363;p42"/>
            <p:cNvSpPr/>
            <p:nvPr/>
          </p:nvSpPr>
          <p:spPr>
            <a:xfrm>
              <a:off x="4053784" y="3651306"/>
              <a:ext cx="577267" cy="524788"/>
            </a:xfrm>
            <a:prstGeom prst="roundRect">
              <a:avLst>
                <a:gd name="adj" fmla="val 0"/>
              </a:avLst>
            </a:prstGeom>
            <a:solidFill>
              <a:srgbClr val="3469B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389" name="Google Shape;389;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390" name="Google Shape;390;p42"/>
          <p:cNvSpPr txBox="1"/>
          <p:nvPr/>
        </p:nvSpPr>
        <p:spPr>
          <a:xfrm>
            <a:off x="6767771" y="3629852"/>
            <a:ext cx="1621954" cy="548640"/>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0" i="0" u="none" strike="noStrike" cap="none">
                <a:solidFill>
                  <a:srgbClr val="3469B1"/>
                </a:solidFill>
                <a:latin typeface="Century Gothic"/>
                <a:ea typeface="Century Gothic"/>
                <a:cs typeface="Century Gothic"/>
                <a:sym typeface="Century Gothic"/>
              </a:rPr>
              <a:t>Safety &amp; AE Alerting Agent</a:t>
            </a:r>
            <a:endParaRPr sz="1400" b="0" i="0" u="none" strike="noStrike" cap="none">
              <a:solidFill>
                <a:srgbClr val="000000"/>
              </a:solidFill>
              <a:latin typeface="Arial"/>
              <a:ea typeface="Arial"/>
              <a:cs typeface="Arial"/>
              <a:sym typeface="Arial"/>
            </a:endParaRPr>
          </a:p>
        </p:txBody>
      </p:sp>
      <p:grpSp>
        <p:nvGrpSpPr>
          <p:cNvPr id="391" name="Google Shape;391;p42"/>
          <p:cNvGrpSpPr/>
          <p:nvPr/>
        </p:nvGrpSpPr>
        <p:grpSpPr>
          <a:xfrm>
            <a:off x="10687637" y="4212112"/>
            <a:ext cx="577267" cy="524788"/>
            <a:chOff x="4053784" y="3651306"/>
            <a:chExt cx="577267" cy="524788"/>
          </a:xfrm>
        </p:grpSpPr>
        <p:sp>
          <p:nvSpPr>
            <p:cNvPr id="392" name="Google Shape;392;p42"/>
            <p:cNvSpPr/>
            <p:nvPr/>
          </p:nvSpPr>
          <p:spPr>
            <a:xfrm>
              <a:off x="4053784" y="3651306"/>
              <a:ext cx="577267" cy="524788"/>
            </a:xfrm>
            <a:prstGeom prst="ellipse">
              <a:avLst/>
            </a:prstGeom>
            <a:solidFill>
              <a:schemeClr val="lt1"/>
            </a:solidFill>
            <a:ln w="9525" cap="flat" cmpd="sng">
              <a:solidFill>
                <a:srgbClr val="28246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393" name="Google Shape;393;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rgbClr val="28246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grpSp>
      <p:cxnSp>
        <p:nvCxnSpPr>
          <p:cNvPr id="394" name="Google Shape;394;p42"/>
          <p:cNvCxnSpPr>
            <a:stCxn id="363" idx="3"/>
            <a:endCxn id="392" idx="2"/>
          </p:cNvCxnSpPr>
          <p:nvPr/>
        </p:nvCxnSpPr>
        <p:spPr>
          <a:xfrm>
            <a:off x="7867382" y="4474506"/>
            <a:ext cx="2820300" cy="0"/>
          </a:xfrm>
          <a:prstGeom prst="straightConnector1">
            <a:avLst/>
          </a:prstGeom>
          <a:noFill/>
          <a:ln w="9525" cap="flat" cmpd="sng">
            <a:solidFill>
              <a:srgbClr val="28246F"/>
            </a:solidFill>
            <a:prstDash val="dashDot"/>
            <a:miter lim="800000"/>
            <a:headEnd type="none" w="sm" len="sm"/>
            <a:tailEnd type="triangle" w="med" len="med"/>
          </a:ln>
        </p:spPr>
      </p:cxnSp>
      <p:sp>
        <p:nvSpPr>
          <p:cNvPr id="395" name="Google Shape;395;p42"/>
          <p:cNvSpPr txBox="1"/>
          <p:nvPr/>
        </p:nvSpPr>
        <p:spPr>
          <a:xfrm>
            <a:off x="8466532" y="2012903"/>
            <a:ext cx="1621954" cy="457200"/>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0" i="0" u="none" strike="noStrike" cap="none">
                <a:solidFill>
                  <a:srgbClr val="3469B1"/>
                </a:solidFill>
                <a:latin typeface="Century Gothic"/>
                <a:ea typeface="Century Gothic"/>
                <a:cs typeface="Century Gothic"/>
                <a:sym typeface="Century Gothic"/>
              </a:rPr>
              <a:t>Insight Aggregator &amp; Analysis Agent</a:t>
            </a:r>
            <a:endParaRPr sz="1400" b="0" i="0" u="none" strike="noStrike" cap="none">
              <a:solidFill>
                <a:srgbClr val="000000"/>
              </a:solidFill>
              <a:latin typeface="Arial"/>
              <a:ea typeface="Arial"/>
              <a:cs typeface="Arial"/>
              <a:sym typeface="Arial"/>
            </a:endParaRPr>
          </a:p>
        </p:txBody>
      </p:sp>
      <p:sp>
        <p:nvSpPr>
          <p:cNvPr id="396" name="Google Shape;396;p42"/>
          <p:cNvSpPr txBox="1"/>
          <p:nvPr/>
        </p:nvSpPr>
        <p:spPr>
          <a:xfrm>
            <a:off x="9856650" y="2000507"/>
            <a:ext cx="2158820" cy="481991"/>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28246F"/>
                </a:solidFill>
                <a:latin typeface="Century Gothic"/>
                <a:ea typeface="Century Gothic"/>
                <a:cs typeface="Century Gothic"/>
                <a:sym typeface="Century Gothic"/>
              </a:rPr>
              <a:t>Automated .pptx Generator</a:t>
            </a:r>
            <a:endParaRPr sz="1400" b="0" i="0" u="none" strike="noStrike" cap="none">
              <a:solidFill>
                <a:srgbClr val="000000"/>
              </a:solidFill>
              <a:latin typeface="Arial"/>
              <a:ea typeface="Arial"/>
              <a:cs typeface="Arial"/>
              <a:sym typeface="Arial"/>
            </a:endParaRPr>
          </a:p>
        </p:txBody>
      </p:sp>
      <p:sp>
        <p:nvSpPr>
          <p:cNvPr id="397" name="Google Shape;397;p42"/>
          <p:cNvSpPr txBox="1"/>
          <p:nvPr/>
        </p:nvSpPr>
        <p:spPr>
          <a:xfrm>
            <a:off x="9917517" y="3663465"/>
            <a:ext cx="2158820" cy="481414"/>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28246F"/>
                </a:solidFill>
                <a:latin typeface="Century Gothic"/>
                <a:ea typeface="Century Gothic"/>
                <a:cs typeface="Century Gothic"/>
                <a:sym typeface="Century Gothic"/>
              </a:rPr>
              <a:t>Automated AE </a:t>
            </a:r>
            <a:br>
              <a:rPr lang="en-US" sz="1200" b="1" i="0" u="none" strike="noStrike" cap="none">
                <a:solidFill>
                  <a:srgbClr val="28246F"/>
                </a:solidFill>
                <a:latin typeface="Century Gothic"/>
                <a:ea typeface="Century Gothic"/>
                <a:cs typeface="Century Gothic"/>
                <a:sym typeface="Century Gothic"/>
              </a:rPr>
            </a:br>
            <a:r>
              <a:rPr lang="en-US" sz="1200" b="1" i="0" u="none" strike="noStrike" cap="none">
                <a:solidFill>
                  <a:srgbClr val="28246F"/>
                </a:solidFill>
                <a:latin typeface="Century Gothic"/>
                <a:ea typeface="Century Gothic"/>
                <a:cs typeface="Century Gothic"/>
                <a:sym typeface="Century Gothic"/>
              </a:rPr>
              <a:t>Notification Triggers</a:t>
            </a:r>
            <a:endParaRPr sz="1400" b="0" i="0" u="none" strike="noStrike" cap="none">
              <a:solidFill>
                <a:srgbClr val="000000"/>
              </a:solidFill>
              <a:latin typeface="Arial"/>
              <a:ea typeface="Arial"/>
              <a:cs typeface="Arial"/>
              <a:sym typeface="Arial"/>
            </a:endParaRPr>
          </a:p>
        </p:txBody>
      </p:sp>
      <p:sp>
        <p:nvSpPr>
          <p:cNvPr id="398" name="Google Shape;398;p42"/>
          <p:cNvSpPr/>
          <p:nvPr/>
        </p:nvSpPr>
        <p:spPr>
          <a:xfrm>
            <a:off x="118455" y="1374509"/>
            <a:ext cx="3640927" cy="530189"/>
          </a:xfrm>
          <a:prstGeom prst="homePlate">
            <a:avLst>
              <a:gd name="adj" fmla="val 50000"/>
            </a:avLst>
          </a:prstGeom>
          <a:noFill/>
          <a:ln w="12700"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469B1"/>
                </a:solidFill>
                <a:latin typeface="Century Gothic"/>
                <a:ea typeface="Century Gothic"/>
                <a:cs typeface="Century Gothic"/>
                <a:sym typeface="Century Gothic"/>
              </a:rPr>
              <a:t>Raw Input Data Processes</a:t>
            </a:r>
            <a:endParaRPr sz="1400" b="0" i="0" u="none" strike="noStrike" cap="none">
              <a:solidFill>
                <a:srgbClr val="000000"/>
              </a:solidFill>
              <a:latin typeface="Arial"/>
              <a:ea typeface="Arial"/>
              <a:cs typeface="Arial"/>
              <a:sym typeface="Arial"/>
            </a:endParaRPr>
          </a:p>
        </p:txBody>
      </p:sp>
      <p:sp>
        <p:nvSpPr>
          <p:cNvPr id="399" name="Google Shape;399;p42"/>
          <p:cNvSpPr/>
          <p:nvPr/>
        </p:nvSpPr>
        <p:spPr>
          <a:xfrm>
            <a:off x="3577922" y="1374509"/>
            <a:ext cx="5868867" cy="530189"/>
          </a:xfrm>
          <a:prstGeom prst="chevron">
            <a:avLst>
              <a:gd name="adj" fmla="val 50000"/>
            </a:avLst>
          </a:prstGeom>
          <a:solidFill>
            <a:srgbClr val="3469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entury Gothic"/>
                <a:ea typeface="Century Gothic"/>
                <a:cs typeface="Century Gothic"/>
                <a:sym typeface="Century Gothic"/>
              </a:rPr>
              <a:t>Orchestrated Agentic Teams</a:t>
            </a:r>
            <a:endParaRPr sz="1400" b="0" i="0" u="none" strike="noStrike" cap="none">
              <a:solidFill>
                <a:srgbClr val="000000"/>
              </a:solidFill>
              <a:latin typeface="Arial"/>
              <a:ea typeface="Arial"/>
              <a:cs typeface="Arial"/>
              <a:sym typeface="Arial"/>
            </a:endParaRPr>
          </a:p>
        </p:txBody>
      </p:sp>
      <p:cxnSp>
        <p:nvCxnSpPr>
          <p:cNvPr id="400" name="Google Shape;400;p42"/>
          <p:cNvCxnSpPr>
            <a:stCxn id="363" idx="3"/>
            <a:endCxn id="375" idx="2"/>
          </p:cNvCxnSpPr>
          <p:nvPr/>
        </p:nvCxnSpPr>
        <p:spPr>
          <a:xfrm rot="10800000" flipH="1">
            <a:off x="7867382" y="3117306"/>
            <a:ext cx="1398000" cy="1357200"/>
          </a:xfrm>
          <a:prstGeom prst="bentConnector2">
            <a:avLst/>
          </a:prstGeom>
          <a:noFill/>
          <a:ln w="9525" cap="flat" cmpd="sng">
            <a:solidFill>
              <a:srgbClr val="3469B1"/>
            </a:solidFill>
            <a:prstDash val="dashDot"/>
            <a:miter lim="800000"/>
            <a:headEnd type="none" w="sm" len="sm"/>
            <a:tailEnd type="triangle" w="med" len="med"/>
          </a:ln>
        </p:spPr>
      </p:cxnSp>
      <p:sp>
        <p:nvSpPr>
          <p:cNvPr id="401" name="Google Shape;401;p42"/>
          <p:cNvSpPr/>
          <p:nvPr/>
        </p:nvSpPr>
        <p:spPr>
          <a:xfrm>
            <a:off x="9265329" y="1374509"/>
            <a:ext cx="2800066" cy="530189"/>
          </a:xfrm>
          <a:prstGeom prst="chevron">
            <a:avLst>
              <a:gd name="adj" fmla="val 50000"/>
            </a:avLst>
          </a:prstGeom>
          <a:solidFill>
            <a:srgbClr val="2824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entury Gothic"/>
                <a:ea typeface="Century Gothic"/>
                <a:cs typeface="Century Gothic"/>
                <a:sym typeface="Century Gothic"/>
              </a:rPr>
              <a:t>Automated Outcomes</a:t>
            </a:r>
            <a:endParaRPr sz="1400" b="0" i="0" u="none" strike="noStrike" cap="none">
              <a:solidFill>
                <a:srgbClr val="000000"/>
              </a:solidFill>
              <a:latin typeface="Arial"/>
              <a:ea typeface="Arial"/>
              <a:cs typeface="Arial"/>
              <a:sym typeface="Arial"/>
            </a:endParaRPr>
          </a:p>
        </p:txBody>
      </p:sp>
      <p:grpSp>
        <p:nvGrpSpPr>
          <p:cNvPr id="402" name="Google Shape;402;p42"/>
          <p:cNvGrpSpPr/>
          <p:nvPr/>
        </p:nvGrpSpPr>
        <p:grpSpPr>
          <a:xfrm>
            <a:off x="543795" y="3616473"/>
            <a:ext cx="577267" cy="524788"/>
            <a:chOff x="4053784" y="3651306"/>
            <a:chExt cx="577267" cy="524788"/>
          </a:xfrm>
        </p:grpSpPr>
        <p:sp>
          <p:nvSpPr>
            <p:cNvPr id="403" name="Google Shape;403;p42"/>
            <p:cNvSpPr/>
            <p:nvPr/>
          </p:nvSpPr>
          <p:spPr>
            <a:xfrm>
              <a:off x="4053784" y="3651306"/>
              <a:ext cx="577267" cy="524788"/>
            </a:xfrm>
            <a:prstGeom prst="ellipse">
              <a:avLst/>
            </a:prstGeom>
            <a:solidFill>
              <a:schemeClr val="lt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404" name="Google Shape;404;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grpSp>
      <p:grpSp>
        <p:nvGrpSpPr>
          <p:cNvPr id="405" name="Google Shape;405;p42"/>
          <p:cNvGrpSpPr/>
          <p:nvPr/>
        </p:nvGrpSpPr>
        <p:grpSpPr>
          <a:xfrm>
            <a:off x="543795" y="4632070"/>
            <a:ext cx="577267" cy="524788"/>
            <a:chOff x="4053784" y="3651306"/>
            <a:chExt cx="577267" cy="524788"/>
          </a:xfrm>
        </p:grpSpPr>
        <p:sp>
          <p:nvSpPr>
            <p:cNvPr id="406" name="Google Shape;406;p42"/>
            <p:cNvSpPr/>
            <p:nvPr/>
          </p:nvSpPr>
          <p:spPr>
            <a:xfrm>
              <a:off x="4053784" y="3651306"/>
              <a:ext cx="577267" cy="524788"/>
            </a:xfrm>
            <a:prstGeom prst="ellipse">
              <a:avLst/>
            </a:prstGeom>
            <a:solidFill>
              <a:srgbClr val="3469B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407" name="Google Shape;407;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grpSp>
      <p:sp>
        <p:nvSpPr>
          <p:cNvPr id="408" name="Google Shape;408;p42"/>
          <p:cNvSpPr txBox="1"/>
          <p:nvPr/>
        </p:nvSpPr>
        <p:spPr>
          <a:xfrm>
            <a:off x="21451" y="3311248"/>
            <a:ext cx="1621954" cy="278859"/>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0" i="0" u="none" strike="noStrike" cap="none">
                <a:solidFill>
                  <a:srgbClr val="3469B1"/>
                </a:solidFill>
                <a:latin typeface="Century Gothic"/>
                <a:ea typeface="Century Gothic"/>
                <a:cs typeface="Century Gothic"/>
                <a:sym typeface="Century Gothic"/>
              </a:rPr>
              <a:t>API to CRM</a:t>
            </a:r>
            <a:endParaRPr sz="1400" b="0" i="0" u="none" strike="noStrike" cap="none">
              <a:solidFill>
                <a:srgbClr val="000000"/>
              </a:solidFill>
              <a:latin typeface="Arial"/>
              <a:ea typeface="Arial"/>
              <a:cs typeface="Arial"/>
              <a:sym typeface="Arial"/>
            </a:endParaRPr>
          </a:p>
        </p:txBody>
      </p:sp>
      <p:sp>
        <p:nvSpPr>
          <p:cNvPr id="409" name="Google Shape;409;p42"/>
          <p:cNvSpPr txBox="1"/>
          <p:nvPr/>
        </p:nvSpPr>
        <p:spPr>
          <a:xfrm>
            <a:off x="21451" y="4326845"/>
            <a:ext cx="1621954" cy="278859"/>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0" i="0" u="none" strike="noStrike" cap="none">
                <a:solidFill>
                  <a:srgbClr val="3469B1"/>
                </a:solidFill>
                <a:latin typeface="Century Gothic"/>
                <a:ea typeface="Century Gothic"/>
                <a:cs typeface="Century Gothic"/>
                <a:sym typeface="Century Gothic"/>
              </a:rPr>
              <a:t>CRM CSV Upload</a:t>
            </a:r>
            <a:endParaRPr sz="1400" b="0" i="0" u="none" strike="noStrike" cap="none">
              <a:solidFill>
                <a:srgbClr val="000000"/>
              </a:solidFill>
              <a:latin typeface="Arial"/>
              <a:ea typeface="Arial"/>
              <a:cs typeface="Arial"/>
              <a:sym typeface="Arial"/>
            </a:endParaRPr>
          </a:p>
        </p:txBody>
      </p:sp>
      <p:cxnSp>
        <p:nvCxnSpPr>
          <p:cNvPr id="410" name="Google Shape;410;p42"/>
          <p:cNvCxnSpPr>
            <a:stCxn id="403" idx="6"/>
            <a:endCxn id="365" idx="4"/>
          </p:cNvCxnSpPr>
          <p:nvPr/>
        </p:nvCxnSpPr>
        <p:spPr>
          <a:xfrm rot="10800000" flipH="1">
            <a:off x="1121062" y="3117467"/>
            <a:ext cx="1398000" cy="761400"/>
          </a:xfrm>
          <a:prstGeom prst="bentConnector2">
            <a:avLst/>
          </a:prstGeom>
          <a:noFill/>
          <a:ln w="9525" cap="flat" cmpd="sng">
            <a:solidFill>
              <a:srgbClr val="3469B1"/>
            </a:solidFill>
            <a:prstDash val="dashDot"/>
            <a:miter lim="800000"/>
            <a:headEnd type="none" w="sm" len="sm"/>
            <a:tailEnd type="triangle" w="med" len="med"/>
          </a:ln>
        </p:spPr>
      </p:cxnSp>
      <p:cxnSp>
        <p:nvCxnSpPr>
          <p:cNvPr id="411" name="Google Shape;411;p42"/>
          <p:cNvCxnSpPr>
            <a:stCxn id="406" idx="6"/>
            <a:endCxn id="365" idx="4"/>
          </p:cNvCxnSpPr>
          <p:nvPr/>
        </p:nvCxnSpPr>
        <p:spPr>
          <a:xfrm rot="10800000" flipH="1">
            <a:off x="1121062" y="3117264"/>
            <a:ext cx="1398000" cy="1777200"/>
          </a:xfrm>
          <a:prstGeom prst="bentConnector2">
            <a:avLst/>
          </a:prstGeom>
          <a:noFill/>
          <a:ln w="9525" cap="flat" cmpd="sng">
            <a:solidFill>
              <a:srgbClr val="3469B1"/>
            </a:solidFill>
            <a:prstDash val="dashDot"/>
            <a:miter lim="800000"/>
            <a:headEnd type="none" w="sm" len="sm"/>
            <a:tailEnd type="triangle" w="med" len="med"/>
          </a:ln>
        </p:spPr>
      </p:cxnSp>
      <p:grpSp>
        <p:nvGrpSpPr>
          <p:cNvPr id="412" name="Google Shape;412;p42"/>
          <p:cNvGrpSpPr/>
          <p:nvPr/>
        </p:nvGrpSpPr>
        <p:grpSpPr>
          <a:xfrm>
            <a:off x="2230375" y="2592532"/>
            <a:ext cx="577267" cy="524788"/>
            <a:chOff x="4053784" y="3651306"/>
            <a:chExt cx="577267" cy="524788"/>
          </a:xfrm>
        </p:grpSpPr>
        <p:sp>
          <p:nvSpPr>
            <p:cNvPr id="365" name="Google Shape;365;p42"/>
            <p:cNvSpPr/>
            <p:nvPr/>
          </p:nvSpPr>
          <p:spPr>
            <a:xfrm>
              <a:off x="4053784" y="3651306"/>
              <a:ext cx="577267" cy="524788"/>
            </a:xfrm>
            <a:prstGeom prst="ellipse">
              <a:avLst/>
            </a:prstGeom>
            <a:solidFill>
              <a:schemeClr val="lt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413" name="Google Shape;413;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grpSp>
      <p:sp>
        <p:nvSpPr>
          <p:cNvPr id="414" name="Google Shape;414;p42"/>
          <p:cNvSpPr txBox="1"/>
          <p:nvPr/>
        </p:nvSpPr>
        <p:spPr>
          <a:xfrm>
            <a:off x="1771174" y="2000508"/>
            <a:ext cx="1621954" cy="481991"/>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0" i="0" u="none" strike="noStrike" cap="none">
                <a:solidFill>
                  <a:srgbClr val="3469B1"/>
                </a:solidFill>
                <a:latin typeface="Century Gothic"/>
                <a:ea typeface="Century Gothic"/>
                <a:cs typeface="Century Gothic"/>
                <a:sym typeface="Century Gothic"/>
              </a:rPr>
              <a:t>Automated Initiation Triggers</a:t>
            </a:r>
            <a:endParaRPr sz="1400" b="0" i="0" u="none" strike="noStrike" cap="none">
              <a:solidFill>
                <a:srgbClr val="000000"/>
              </a:solidFill>
              <a:latin typeface="Arial"/>
              <a:ea typeface="Arial"/>
              <a:cs typeface="Arial"/>
              <a:sym typeface="Arial"/>
            </a:endParaRPr>
          </a:p>
        </p:txBody>
      </p:sp>
      <p:grpSp>
        <p:nvGrpSpPr>
          <p:cNvPr id="415" name="Google Shape;415;p42"/>
          <p:cNvGrpSpPr/>
          <p:nvPr/>
        </p:nvGrpSpPr>
        <p:grpSpPr>
          <a:xfrm>
            <a:off x="2441882" y="6377367"/>
            <a:ext cx="365760" cy="365760"/>
            <a:chOff x="4053784" y="3651306"/>
            <a:chExt cx="577267" cy="524788"/>
          </a:xfrm>
        </p:grpSpPr>
        <p:sp>
          <p:nvSpPr>
            <p:cNvPr id="416" name="Google Shape;416;p42"/>
            <p:cNvSpPr/>
            <p:nvPr/>
          </p:nvSpPr>
          <p:spPr>
            <a:xfrm>
              <a:off x="4053784" y="3651306"/>
              <a:ext cx="577267" cy="524788"/>
            </a:xfrm>
            <a:prstGeom prst="rect">
              <a:avLst/>
            </a:prstGeom>
            <a:solidFill>
              <a:srgbClr val="3F3F3F"/>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417" name="Google Shape;417;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grpSp>
        <p:nvGrpSpPr>
          <p:cNvPr id="418" name="Google Shape;418;p42"/>
          <p:cNvGrpSpPr/>
          <p:nvPr/>
        </p:nvGrpSpPr>
        <p:grpSpPr>
          <a:xfrm>
            <a:off x="3332650" y="6377367"/>
            <a:ext cx="365760" cy="365760"/>
            <a:chOff x="4053784" y="3651306"/>
            <a:chExt cx="577267" cy="524788"/>
          </a:xfrm>
        </p:grpSpPr>
        <p:sp>
          <p:nvSpPr>
            <p:cNvPr id="419" name="Google Shape;419;p42"/>
            <p:cNvSpPr/>
            <p:nvPr/>
          </p:nvSpPr>
          <p:spPr>
            <a:xfrm>
              <a:off x="4053784" y="3651306"/>
              <a:ext cx="577267" cy="524788"/>
            </a:xfrm>
            <a:prstGeom prst="ellipse">
              <a:avLst/>
            </a:prstGeom>
            <a:solidFill>
              <a:schemeClr val="lt1"/>
            </a:solidFill>
            <a:ln w="9525"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420" name="Google Shape;420;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grpSp>
      <p:grpSp>
        <p:nvGrpSpPr>
          <p:cNvPr id="421" name="Google Shape;421;p42"/>
          <p:cNvGrpSpPr/>
          <p:nvPr/>
        </p:nvGrpSpPr>
        <p:grpSpPr>
          <a:xfrm>
            <a:off x="4160320" y="6377367"/>
            <a:ext cx="365760" cy="365760"/>
            <a:chOff x="4053784" y="3651306"/>
            <a:chExt cx="577267" cy="524788"/>
          </a:xfrm>
        </p:grpSpPr>
        <p:sp>
          <p:nvSpPr>
            <p:cNvPr id="422" name="Google Shape;422;p42"/>
            <p:cNvSpPr/>
            <p:nvPr/>
          </p:nvSpPr>
          <p:spPr>
            <a:xfrm>
              <a:off x="4053784" y="3651306"/>
              <a:ext cx="577267" cy="524788"/>
            </a:xfrm>
            <a:prstGeom prst="ellipse">
              <a:avLst/>
            </a:prstGeom>
            <a:solidFill>
              <a:srgbClr val="3F3F3F"/>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423" name="Google Shape;423;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424" name="Google Shape;424;p42"/>
          <p:cNvSpPr txBox="1"/>
          <p:nvPr/>
        </p:nvSpPr>
        <p:spPr>
          <a:xfrm>
            <a:off x="2202505" y="6008501"/>
            <a:ext cx="832318" cy="274320"/>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000"/>
              <a:buFont typeface="Arial"/>
              <a:buNone/>
            </a:pPr>
            <a:r>
              <a:rPr lang="en-US" sz="1000" b="0" i="0" u="none" strike="noStrike" cap="none">
                <a:solidFill>
                  <a:srgbClr val="262626"/>
                </a:solidFill>
                <a:latin typeface="Century Gothic"/>
                <a:ea typeface="Century Gothic"/>
                <a:cs typeface="Century Gothic"/>
                <a:sym typeface="Century Gothic"/>
              </a:rPr>
              <a:t>Agentic </a:t>
            </a:r>
            <a:br>
              <a:rPr lang="en-US" sz="1000" b="0" i="0" u="none" strike="noStrike" cap="none">
                <a:solidFill>
                  <a:srgbClr val="262626"/>
                </a:solidFill>
                <a:latin typeface="Century Gothic"/>
                <a:ea typeface="Century Gothic"/>
                <a:cs typeface="Century Gothic"/>
                <a:sym typeface="Century Gothic"/>
              </a:rPr>
            </a:br>
            <a:r>
              <a:rPr lang="en-US" sz="1000" b="0" i="0" u="none" strike="noStrike" cap="none">
                <a:solidFill>
                  <a:srgbClr val="262626"/>
                </a:solidFill>
                <a:latin typeface="Century Gothic"/>
                <a:ea typeface="Century Gothic"/>
                <a:cs typeface="Century Gothic"/>
                <a:sym typeface="Century Gothic"/>
              </a:rPr>
              <a:t>AI</a:t>
            </a:r>
            <a:endParaRPr sz="1400" b="0" i="0" u="none" strike="noStrike" cap="none">
              <a:solidFill>
                <a:srgbClr val="000000"/>
              </a:solidFill>
              <a:latin typeface="Arial"/>
              <a:ea typeface="Arial"/>
              <a:cs typeface="Arial"/>
              <a:sym typeface="Arial"/>
            </a:endParaRPr>
          </a:p>
        </p:txBody>
      </p:sp>
      <p:sp>
        <p:nvSpPr>
          <p:cNvPr id="425" name="Google Shape;425;p42"/>
          <p:cNvSpPr txBox="1"/>
          <p:nvPr/>
        </p:nvSpPr>
        <p:spPr>
          <a:xfrm>
            <a:off x="3005880" y="6008501"/>
            <a:ext cx="1007105" cy="274320"/>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000"/>
              <a:buFont typeface="Arial"/>
              <a:buNone/>
            </a:pPr>
            <a:r>
              <a:rPr lang="en-US" sz="1000" b="0" i="0" u="none" strike="noStrike" cap="none">
                <a:solidFill>
                  <a:srgbClr val="262626"/>
                </a:solidFill>
                <a:latin typeface="Century Gothic"/>
                <a:ea typeface="Century Gothic"/>
                <a:cs typeface="Century Gothic"/>
                <a:sym typeface="Century Gothic"/>
              </a:rPr>
              <a:t>Programmed Automation</a:t>
            </a:r>
            <a:endParaRPr sz="1400" b="0" i="0" u="none" strike="noStrike" cap="none">
              <a:solidFill>
                <a:srgbClr val="000000"/>
              </a:solidFill>
              <a:latin typeface="Arial"/>
              <a:ea typeface="Arial"/>
              <a:cs typeface="Arial"/>
              <a:sym typeface="Arial"/>
            </a:endParaRPr>
          </a:p>
        </p:txBody>
      </p:sp>
      <p:sp>
        <p:nvSpPr>
          <p:cNvPr id="426" name="Google Shape;426;p42"/>
          <p:cNvSpPr txBox="1"/>
          <p:nvPr/>
        </p:nvSpPr>
        <p:spPr>
          <a:xfrm>
            <a:off x="3839644" y="6008501"/>
            <a:ext cx="1007105" cy="274320"/>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000"/>
              <a:buFont typeface="Arial"/>
              <a:buNone/>
            </a:pPr>
            <a:r>
              <a:rPr lang="en-US" sz="1000" b="0" i="0" u="none" strike="noStrike" cap="none">
                <a:solidFill>
                  <a:srgbClr val="262626"/>
                </a:solidFill>
                <a:latin typeface="Century Gothic"/>
                <a:ea typeface="Century Gothic"/>
                <a:cs typeface="Century Gothic"/>
                <a:sym typeface="Century Gothic"/>
              </a:rPr>
              <a:t>Human Action</a:t>
            </a:r>
            <a:endParaRPr sz="1400" b="0" i="0" u="none" strike="noStrike" cap="none">
              <a:solidFill>
                <a:srgbClr val="000000"/>
              </a:solidFill>
              <a:latin typeface="Arial"/>
              <a:ea typeface="Arial"/>
              <a:cs typeface="Arial"/>
              <a:sym typeface="Arial"/>
            </a:endParaRPr>
          </a:p>
        </p:txBody>
      </p:sp>
      <p:cxnSp>
        <p:nvCxnSpPr>
          <p:cNvPr id="427" name="Google Shape;427;p42"/>
          <p:cNvCxnSpPr>
            <a:stCxn id="365" idx="6"/>
            <a:endCxn id="367" idx="1"/>
          </p:cNvCxnSpPr>
          <p:nvPr/>
        </p:nvCxnSpPr>
        <p:spPr>
          <a:xfrm>
            <a:off x="2807642" y="2854926"/>
            <a:ext cx="1109400" cy="0"/>
          </a:xfrm>
          <a:prstGeom prst="straightConnector1">
            <a:avLst/>
          </a:prstGeom>
          <a:noFill/>
          <a:ln w="9525" cap="flat" cmpd="sng">
            <a:solidFill>
              <a:srgbClr val="3469B1"/>
            </a:solidFill>
            <a:prstDash val="dashDot"/>
            <a:miter lim="800000"/>
            <a:headEnd type="none" w="sm" len="sm"/>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3"/>
          <p:cNvSpPr/>
          <p:nvPr/>
        </p:nvSpPr>
        <p:spPr>
          <a:xfrm>
            <a:off x="1255941" y="6484518"/>
            <a:ext cx="910610" cy="258609"/>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0" tIns="0" rIns="0" bIns="0" anchor="ctr" anchorCtr="0">
            <a:noAutofit/>
          </a:bodyPr>
          <a:lstStyle/>
          <a:p>
            <a:pPr algn="ctr">
              <a:buClr>
                <a:srgbClr val="FFFFFF"/>
              </a:buClr>
              <a:buSzPts val="1100"/>
            </a:pPr>
            <a:r>
              <a:rPr lang="en-US" sz="1100" b="1" spc="200">
                <a:solidFill>
                  <a:srgbClr val="FFFFFF"/>
                </a:solidFill>
                <a:latin typeface="Century Gothic"/>
                <a:sym typeface="Century Gothic"/>
              </a:rPr>
              <a:t>AGENTIC</a:t>
            </a:r>
            <a:endParaRPr sz="1100" b="1" spc="200">
              <a:solidFill>
                <a:srgbClr val="FFFFFF"/>
              </a:solidFill>
              <a:latin typeface="Century Gothic"/>
              <a:sym typeface="Century Gothic"/>
            </a:endParaRPr>
          </a:p>
        </p:txBody>
      </p:sp>
      <p:sp>
        <p:nvSpPr>
          <p:cNvPr id="434" name="Google Shape;434;p43"/>
          <p:cNvSpPr txBox="1"/>
          <p:nvPr/>
        </p:nvSpPr>
        <p:spPr>
          <a:xfrm>
            <a:off x="0" y="274526"/>
            <a:ext cx="12188700" cy="800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E1B53"/>
              </a:buClr>
              <a:buSzPts val="2300"/>
              <a:buFont typeface="Century Gothic"/>
              <a:buNone/>
            </a:pPr>
            <a:r>
              <a:rPr lang="en-US" sz="2300" b="1" i="0" u="none" strike="noStrike" cap="none">
                <a:solidFill>
                  <a:srgbClr val="1E1B53"/>
                </a:solidFill>
                <a:latin typeface="Century Gothic"/>
                <a:ea typeface="Century Gothic"/>
                <a:cs typeface="Century Gothic"/>
                <a:sym typeface="Century Gothic"/>
              </a:rPr>
              <a:t>Deep-dive into three agents that can</a:t>
            </a:r>
            <a:br>
              <a:rPr lang="en-US" sz="2300" b="1" i="0" u="none" strike="noStrike" cap="none">
                <a:solidFill>
                  <a:srgbClr val="1E1B53"/>
                </a:solidFill>
                <a:latin typeface="Century Gothic"/>
                <a:ea typeface="Century Gothic"/>
                <a:cs typeface="Century Gothic"/>
                <a:sym typeface="Century Gothic"/>
              </a:rPr>
            </a:br>
            <a:r>
              <a:rPr lang="en-US" sz="2300" b="1" i="0" u="none" strike="noStrike" cap="none">
                <a:solidFill>
                  <a:srgbClr val="1E1B53"/>
                </a:solidFill>
                <a:latin typeface="Century Gothic"/>
                <a:ea typeface="Century Gothic"/>
                <a:cs typeface="Century Gothic"/>
                <a:sym typeface="Century Gothic"/>
              </a:rPr>
              <a:t>read raw input, evaluate ideas, and categorize insights</a:t>
            </a:r>
            <a:endParaRPr sz="2300" i="1" u="none" strike="noStrike" cap="none">
              <a:solidFill>
                <a:srgbClr val="1E1B53"/>
              </a:solidFill>
              <a:latin typeface="Century Gothic"/>
              <a:ea typeface="Century Gothic"/>
              <a:cs typeface="Century Gothic"/>
              <a:sym typeface="Century Gothic"/>
            </a:endParaRPr>
          </a:p>
        </p:txBody>
      </p:sp>
      <p:grpSp>
        <p:nvGrpSpPr>
          <p:cNvPr id="435" name="Google Shape;435;p43"/>
          <p:cNvGrpSpPr/>
          <p:nvPr/>
        </p:nvGrpSpPr>
        <p:grpSpPr>
          <a:xfrm>
            <a:off x="332041" y="1780183"/>
            <a:ext cx="577267" cy="524788"/>
            <a:chOff x="4053784" y="3651306"/>
            <a:chExt cx="577267" cy="524788"/>
          </a:xfrm>
        </p:grpSpPr>
        <p:sp>
          <p:nvSpPr>
            <p:cNvPr id="436" name="Google Shape;436;p43"/>
            <p:cNvSpPr/>
            <p:nvPr/>
          </p:nvSpPr>
          <p:spPr>
            <a:xfrm>
              <a:off x="4053784" y="3651306"/>
              <a:ext cx="577267" cy="524788"/>
            </a:xfrm>
            <a:prstGeom prst="roundRect">
              <a:avLst>
                <a:gd name="adj" fmla="val 0"/>
              </a:avLst>
            </a:prstGeom>
            <a:solidFill>
              <a:srgbClr val="3469B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FFFFFF"/>
                </a:solidFill>
                <a:latin typeface="Century Gothic"/>
                <a:ea typeface="Century Gothic"/>
                <a:cs typeface="Century Gothic"/>
                <a:sym typeface="Century Gothic"/>
              </a:endParaRPr>
            </a:p>
          </p:txBody>
        </p:sp>
        <p:sp>
          <p:nvSpPr>
            <p:cNvPr id="437" name="Google Shape;437;p43"/>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rgbClr val="000000"/>
                </a:solidFill>
                <a:latin typeface="Calibri"/>
                <a:ea typeface="Calibri"/>
                <a:cs typeface="Calibri"/>
                <a:sym typeface="Calibri"/>
              </a:endParaRPr>
            </a:p>
          </p:txBody>
        </p:sp>
      </p:grpSp>
      <p:sp>
        <p:nvSpPr>
          <p:cNvPr id="438" name="Google Shape;438;p43"/>
          <p:cNvSpPr txBox="1"/>
          <p:nvPr/>
        </p:nvSpPr>
        <p:spPr>
          <a:xfrm>
            <a:off x="235791" y="1284697"/>
            <a:ext cx="1621954" cy="481414"/>
          </a:xfrm>
          <a:prstGeom prst="rect">
            <a:avLst/>
          </a:prstGeom>
          <a:noFill/>
          <a:ln>
            <a:noFill/>
          </a:ln>
        </p:spPr>
        <p:txBody>
          <a:bodyPr spcFirstLastPara="1" wrap="square" lIns="91425" tIns="45700" rIns="91425" bIns="45700" anchor="b" anchorCtr="0">
            <a:spAutoFit/>
          </a:bodyPr>
          <a:lstStyle/>
          <a:p>
            <a:pPr marL="0" marR="0" lvl="0" indent="0" algn="l" rtl="0">
              <a:lnSpc>
                <a:spcPct val="110000"/>
              </a:lnSpc>
              <a:spcBef>
                <a:spcPts val="0"/>
              </a:spcBef>
              <a:spcAft>
                <a:spcPts val="0"/>
              </a:spcAft>
              <a:buClr>
                <a:srgbClr val="000000"/>
              </a:buClr>
              <a:buSzPts val="1200"/>
              <a:buFont typeface="Arial"/>
              <a:buNone/>
            </a:pPr>
            <a:r>
              <a:rPr lang="en-US" sz="1200" b="1" i="0" u="none" strike="noStrike" cap="none">
                <a:solidFill>
                  <a:srgbClr val="3469B1"/>
                </a:solidFill>
                <a:latin typeface="Century Gothic"/>
                <a:ea typeface="Century Gothic"/>
                <a:cs typeface="Century Gothic"/>
                <a:sym typeface="Century Gothic"/>
              </a:rPr>
              <a:t>Input-to-Idea </a:t>
            </a:r>
            <a:br>
              <a:rPr lang="en-US" sz="1200" b="1" i="0" u="none" strike="noStrike" cap="none">
                <a:solidFill>
                  <a:srgbClr val="3469B1"/>
                </a:solidFill>
                <a:latin typeface="Century Gothic"/>
                <a:ea typeface="Century Gothic"/>
                <a:cs typeface="Century Gothic"/>
                <a:sym typeface="Century Gothic"/>
              </a:rPr>
            </a:br>
            <a:r>
              <a:rPr lang="en-US" sz="1200" b="1" i="0" u="none" strike="noStrike" cap="none">
                <a:solidFill>
                  <a:srgbClr val="3469B1"/>
                </a:solidFill>
                <a:latin typeface="Century Gothic"/>
                <a:ea typeface="Century Gothic"/>
                <a:cs typeface="Century Gothic"/>
                <a:sym typeface="Century Gothic"/>
              </a:rPr>
              <a:t>Parser Agent</a:t>
            </a:r>
            <a:endParaRPr sz="1400" b="0" i="0" u="none" strike="noStrike" cap="none">
              <a:solidFill>
                <a:srgbClr val="000000"/>
              </a:solidFill>
              <a:latin typeface="Arial"/>
              <a:ea typeface="Arial"/>
              <a:cs typeface="Arial"/>
              <a:sym typeface="Arial"/>
            </a:endParaRPr>
          </a:p>
        </p:txBody>
      </p:sp>
      <p:grpSp>
        <p:nvGrpSpPr>
          <p:cNvPr id="439" name="Google Shape;439;p43"/>
          <p:cNvGrpSpPr/>
          <p:nvPr/>
        </p:nvGrpSpPr>
        <p:grpSpPr>
          <a:xfrm>
            <a:off x="332041" y="3910133"/>
            <a:ext cx="577267" cy="524788"/>
            <a:chOff x="4053784" y="3651306"/>
            <a:chExt cx="577267" cy="524788"/>
          </a:xfrm>
        </p:grpSpPr>
        <p:sp>
          <p:nvSpPr>
            <p:cNvPr id="440" name="Google Shape;440;p43"/>
            <p:cNvSpPr/>
            <p:nvPr/>
          </p:nvSpPr>
          <p:spPr>
            <a:xfrm>
              <a:off x="4053784" y="3651306"/>
              <a:ext cx="577267" cy="524788"/>
            </a:xfrm>
            <a:prstGeom prst="roundRect">
              <a:avLst>
                <a:gd name="adj" fmla="val 0"/>
              </a:avLst>
            </a:prstGeom>
            <a:solidFill>
              <a:srgbClr val="595959"/>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FFFFFF"/>
                </a:solidFill>
                <a:latin typeface="Century Gothic"/>
                <a:ea typeface="Century Gothic"/>
                <a:cs typeface="Century Gothic"/>
                <a:sym typeface="Century Gothic"/>
              </a:endParaRPr>
            </a:p>
          </p:txBody>
        </p:sp>
        <p:sp>
          <p:nvSpPr>
            <p:cNvPr id="441" name="Google Shape;441;p43"/>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rgbClr val="000000"/>
                </a:solidFill>
                <a:latin typeface="Calibri"/>
                <a:ea typeface="Calibri"/>
                <a:cs typeface="Calibri"/>
                <a:sym typeface="Calibri"/>
              </a:endParaRPr>
            </a:p>
          </p:txBody>
        </p:sp>
      </p:grpSp>
      <p:sp>
        <p:nvSpPr>
          <p:cNvPr id="442" name="Google Shape;442;p43"/>
          <p:cNvSpPr txBox="1"/>
          <p:nvPr/>
        </p:nvSpPr>
        <p:spPr>
          <a:xfrm>
            <a:off x="235791" y="3406245"/>
            <a:ext cx="1621954" cy="481414"/>
          </a:xfrm>
          <a:prstGeom prst="rect">
            <a:avLst/>
          </a:prstGeom>
          <a:noFill/>
          <a:ln>
            <a:noFill/>
          </a:ln>
        </p:spPr>
        <p:txBody>
          <a:bodyPr spcFirstLastPara="1" wrap="square" lIns="91425" tIns="45700" rIns="91425" bIns="45700" anchor="b" anchorCtr="0">
            <a:spAutoFit/>
          </a:bodyPr>
          <a:lstStyle/>
          <a:p>
            <a:pPr marL="0" marR="0" lvl="0" indent="0" algn="l" rtl="0">
              <a:lnSpc>
                <a:spcPct val="110000"/>
              </a:lnSpc>
              <a:spcBef>
                <a:spcPts val="0"/>
              </a:spcBef>
              <a:spcAft>
                <a:spcPts val="0"/>
              </a:spcAft>
              <a:buClr>
                <a:srgbClr val="000000"/>
              </a:buClr>
              <a:buSzPts val="1200"/>
              <a:buFont typeface="Arial"/>
              <a:buNone/>
            </a:pPr>
            <a:r>
              <a:rPr lang="en-US" sz="1200" b="1" i="0" u="none" strike="noStrike" cap="none">
                <a:solidFill>
                  <a:srgbClr val="3F3F3F"/>
                </a:solidFill>
                <a:latin typeface="Century Gothic"/>
                <a:ea typeface="Century Gothic"/>
                <a:cs typeface="Century Gothic"/>
                <a:sym typeface="Century Gothic"/>
              </a:rPr>
              <a:t>Idea-to-Insight Evaluator Agent</a:t>
            </a:r>
            <a:endParaRPr sz="1400" b="0" i="0" u="none" strike="noStrike" cap="none">
              <a:solidFill>
                <a:srgbClr val="000000"/>
              </a:solidFill>
              <a:latin typeface="Arial"/>
              <a:ea typeface="Arial"/>
              <a:cs typeface="Arial"/>
              <a:sym typeface="Arial"/>
            </a:endParaRPr>
          </a:p>
        </p:txBody>
      </p:sp>
      <p:grpSp>
        <p:nvGrpSpPr>
          <p:cNvPr id="443" name="Google Shape;443;p43"/>
          <p:cNvGrpSpPr/>
          <p:nvPr/>
        </p:nvGrpSpPr>
        <p:grpSpPr>
          <a:xfrm>
            <a:off x="332041" y="5490780"/>
            <a:ext cx="577267" cy="524788"/>
            <a:chOff x="4053784" y="3651306"/>
            <a:chExt cx="577267" cy="524788"/>
          </a:xfrm>
        </p:grpSpPr>
        <p:sp>
          <p:nvSpPr>
            <p:cNvPr id="444" name="Google Shape;444;p43"/>
            <p:cNvSpPr/>
            <p:nvPr/>
          </p:nvSpPr>
          <p:spPr>
            <a:xfrm>
              <a:off x="4053784" y="3651306"/>
              <a:ext cx="577267" cy="524788"/>
            </a:xfrm>
            <a:prstGeom prst="roundRect">
              <a:avLst>
                <a:gd name="adj" fmla="val 0"/>
              </a:avLst>
            </a:prstGeom>
            <a:solidFill>
              <a:srgbClr val="28246F"/>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FFFFFF"/>
                </a:solidFill>
                <a:latin typeface="Century Gothic"/>
                <a:ea typeface="Century Gothic"/>
                <a:cs typeface="Century Gothic"/>
                <a:sym typeface="Century Gothic"/>
              </a:endParaRPr>
            </a:p>
          </p:txBody>
        </p:sp>
        <p:sp>
          <p:nvSpPr>
            <p:cNvPr id="445" name="Google Shape;445;p43"/>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rgbClr val="000000"/>
                </a:solidFill>
                <a:latin typeface="Calibri"/>
                <a:ea typeface="Calibri"/>
                <a:cs typeface="Calibri"/>
                <a:sym typeface="Calibri"/>
              </a:endParaRPr>
            </a:p>
          </p:txBody>
        </p:sp>
      </p:grpSp>
      <p:sp>
        <p:nvSpPr>
          <p:cNvPr id="446" name="Google Shape;446;p43"/>
          <p:cNvSpPr txBox="1"/>
          <p:nvPr/>
        </p:nvSpPr>
        <p:spPr>
          <a:xfrm>
            <a:off x="235791" y="4791240"/>
            <a:ext cx="1362003" cy="684546"/>
          </a:xfrm>
          <a:prstGeom prst="rect">
            <a:avLst/>
          </a:prstGeom>
          <a:noFill/>
          <a:ln>
            <a:noFill/>
          </a:ln>
        </p:spPr>
        <p:txBody>
          <a:bodyPr spcFirstLastPara="1" wrap="square" lIns="91425" tIns="45700" rIns="91425" bIns="45700" anchor="b" anchorCtr="0">
            <a:spAutoFit/>
          </a:bodyPr>
          <a:lstStyle/>
          <a:p>
            <a:pPr marL="0" marR="0" lvl="0" indent="0" algn="l" rtl="0">
              <a:lnSpc>
                <a:spcPct val="110000"/>
              </a:lnSpc>
              <a:spcBef>
                <a:spcPts val="0"/>
              </a:spcBef>
              <a:spcAft>
                <a:spcPts val="0"/>
              </a:spcAft>
              <a:buClr>
                <a:srgbClr val="000000"/>
              </a:buClr>
              <a:buSzPts val="1200"/>
              <a:buFont typeface="Arial"/>
              <a:buNone/>
            </a:pPr>
            <a:r>
              <a:rPr lang="en-US" sz="1200" b="1" i="0" u="none" strike="noStrike" cap="none">
                <a:solidFill>
                  <a:srgbClr val="28246F"/>
                </a:solidFill>
                <a:latin typeface="Century Gothic"/>
                <a:ea typeface="Century Gothic"/>
                <a:cs typeface="Century Gothic"/>
                <a:sym typeface="Century Gothic"/>
              </a:rPr>
              <a:t>Insight Categorization Agent</a:t>
            </a:r>
            <a:endParaRPr sz="1400" b="0" i="0" u="none" strike="noStrike" cap="none">
              <a:solidFill>
                <a:srgbClr val="000000"/>
              </a:solidFill>
              <a:latin typeface="Arial"/>
              <a:ea typeface="Arial"/>
              <a:cs typeface="Arial"/>
              <a:sym typeface="Arial"/>
            </a:endParaRPr>
          </a:p>
        </p:txBody>
      </p:sp>
      <p:sp>
        <p:nvSpPr>
          <p:cNvPr id="447" name="Google Shape;447;p43"/>
          <p:cNvSpPr/>
          <p:nvPr/>
        </p:nvSpPr>
        <p:spPr>
          <a:xfrm>
            <a:off x="1955291" y="1366787"/>
            <a:ext cx="9710801" cy="950556"/>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2E8881"/>
                </a:solidFill>
                <a:latin typeface="Century Gothic"/>
                <a:ea typeface="Century Gothic"/>
                <a:cs typeface="Century Gothic"/>
                <a:sym typeface="Century Gothic"/>
              </a:rPr>
              <a:t>Caught Dr. Swift Taylor at ESMO during a coffee break</a:t>
            </a:r>
            <a:r>
              <a:rPr lang="en-US" sz="1200" b="0" i="0" u="none" strike="noStrike" cap="none">
                <a:solidFill>
                  <a:srgbClr val="28246F"/>
                </a:solidFill>
                <a:latin typeface="Century Gothic"/>
                <a:ea typeface="Century Gothic"/>
                <a:cs typeface="Century Gothic"/>
                <a:sym typeface="Century Gothic"/>
              </a:rPr>
              <a:t>. She shared that she is seeing </a:t>
            </a:r>
            <a:r>
              <a:rPr lang="en-US" sz="1200" b="1" i="0" u="none" strike="noStrike" cap="none">
                <a:solidFill>
                  <a:srgbClr val="605BCA"/>
                </a:solidFill>
                <a:latin typeface="Century Gothic"/>
                <a:ea typeface="Century Gothic"/>
                <a:cs typeface="Century Gothic"/>
                <a:sym typeface="Century Gothic"/>
              </a:rPr>
              <a:t>more HCPs going back to glofitamab </a:t>
            </a:r>
            <a:br>
              <a:rPr lang="en-US" sz="1200" b="1" i="0" u="none" strike="noStrike" cap="none">
                <a:solidFill>
                  <a:srgbClr val="605BCA"/>
                </a:solidFill>
                <a:latin typeface="Century Gothic"/>
                <a:ea typeface="Century Gothic"/>
                <a:cs typeface="Century Gothic"/>
                <a:sym typeface="Century Gothic"/>
              </a:rPr>
            </a:br>
            <a:r>
              <a:rPr lang="en-US" sz="1200" b="1" i="0" u="none" strike="noStrike" cap="none">
                <a:solidFill>
                  <a:srgbClr val="605BCA"/>
                </a:solidFill>
                <a:latin typeface="Century Gothic"/>
                <a:ea typeface="Century Gothic"/>
                <a:cs typeface="Century Gothic"/>
                <a:sym typeface="Century Gothic"/>
              </a:rPr>
              <a:t>(vs. epcoritamab) because of bad experiences with the step-up dosing schedule</a:t>
            </a:r>
            <a:r>
              <a:rPr lang="en-US" sz="1200" b="0" i="0" u="none" strike="noStrike" cap="none">
                <a:solidFill>
                  <a:srgbClr val="28246F"/>
                </a:solidFill>
                <a:latin typeface="Century Gothic"/>
                <a:ea typeface="Century Gothic"/>
                <a:cs typeface="Century Gothic"/>
                <a:sym typeface="Century Gothic"/>
              </a:rPr>
              <a:t>, </a:t>
            </a:r>
            <a:r>
              <a:rPr lang="en-US" sz="1200" b="1" i="0" u="none" strike="noStrike" cap="none">
                <a:solidFill>
                  <a:srgbClr val="1D9EFF"/>
                </a:solidFill>
                <a:latin typeface="Century Gothic"/>
                <a:ea typeface="Century Gothic"/>
                <a:cs typeface="Century Gothic"/>
                <a:sym typeface="Century Gothic"/>
              </a:rPr>
              <a:t>which she admits is confusing at times and could be clearer</a:t>
            </a:r>
            <a:r>
              <a:rPr lang="en-US" sz="1200" b="0" i="0" u="none" strike="noStrike" cap="none">
                <a:solidFill>
                  <a:srgbClr val="28246F"/>
                </a:solidFill>
                <a:latin typeface="Century Gothic"/>
                <a:ea typeface="Century Gothic"/>
                <a:cs typeface="Century Gothic"/>
                <a:sym typeface="Century Gothic"/>
              </a:rPr>
              <a:t>. At the end of chat, </a:t>
            </a:r>
            <a:r>
              <a:rPr lang="en-US" sz="1200" b="1" i="0" u="none" strike="noStrike" cap="none">
                <a:solidFill>
                  <a:srgbClr val="DC973C"/>
                </a:solidFill>
                <a:latin typeface="Century Gothic"/>
                <a:ea typeface="Century Gothic"/>
                <a:cs typeface="Century Gothic"/>
                <a:sym typeface="Century Gothic"/>
              </a:rPr>
              <a:t>she offhanded asked if we’ve seen a lot of patients gain muscle mass while on epco</a:t>
            </a:r>
            <a:r>
              <a:rPr lang="en-US" sz="1200" b="0" i="0" u="none" strike="noStrike" cap="none">
                <a:solidFill>
                  <a:srgbClr val="28246F"/>
                </a:solidFill>
                <a:latin typeface="Century Gothic"/>
                <a:ea typeface="Century Gothic"/>
                <a:cs typeface="Century Gothic"/>
                <a:sym typeface="Century Gothic"/>
              </a:rPr>
              <a:t>. </a:t>
            </a:r>
            <a:br>
              <a:rPr lang="en-US" sz="1200" b="0" i="0" u="none" strike="noStrike" cap="none">
                <a:solidFill>
                  <a:srgbClr val="28246F"/>
                </a:solidFill>
                <a:latin typeface="Century Gothic"/>
                <a:ea typeface="Century Gothic"/>
                <a:cs typeface="Century Gothic"/>
                <a:sym typeface="Century Gothic"/>
              </a:rPr>
            </a:br>
            <a:r>
              <a:rPr lang="en-US" sz="1200" b="1" i="0" u="none" strike="noStrike" cap="none">
                <a:solidFill>
                  <a:srgbClr val="C00000"/>
                </a:solidFill>
                <a:latin typeface="Century Gothic"/>
                <a:ea typeface="Century Gothic"/>
                <a:cs typeface="Century Gothic"/>
                <a:sym typeface="Century Gothic"/>
              </a:rPr>
              <a:t>She had a patient gain 20lbs of pure muscle mass with no other lifestyle changes</a:t>
            </a:r>
            <a:r>
              <a:rPr lang="en-US" sz="1200" b="0" i="0" u="none" strike="noStrike" cap="none">
                <a:solidFill>
                  <a:srgbClr val="28246F"/>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448" name="Google Shape;448;p43"/>
          <p:cNvSpPr txBox="1"/>
          <p:nvPr/>
        </p:nvSpPr>
        <p:spPr>
          <a:xfrm rot="-5400000">
            <a:off x="1261269" y="1702924"/>
            <a:ext cx="950556" cy="278281"/>
          </a:xfrm>
          <a:prstGeom prst="rect">
            <a:avLst/>
          </a:prstGeom>
          <a:noFill/>
          <a:ln>
            <a:noFill/>
          </a:ln>
        </p:spPr>
        <p:txBody>
          <a:bodyPr spcFirstLastPara="1" wrap="square" lIns="91425" tIns="45700" rIns="91425" bIns="45700" anchor="b"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3469B1"/>
                </a:solidFill>
                <a:latin typeface="Century Gothic"/>
                <a:ea typeface="Century Gothic"/>
                <a:cs typeface="Century Gothic"/>
                <a:sym typeface="Century Gothic"/>
              </a:rPr>
              <a:t>Raw Input</a:t>
            </a:r>
            <a:endParaRPr sz="1400" b="0" i="0" u="none" strike="noStrike" cap="none">
              <a:solidFill>
                <a:srgbClr val="000000"/>
              </a:solidFill>
              <a:latin typeface="Arial"/>
              <a:ea typeface="Arial"/>
              <a:cs typeface="Arial"/>
              <a:sym typeface="Arial"/>
            </a:endParaRPr>
          </a:p>
        </p:txBody>
      </p:sp>
      <p:sp>
        <p:nvSpPr>
          <p:cNvPr id="449" name="Google Shape;449;p43"/>
          <p:cNvSpPr/>
          <p:nvPr/>
        </p:nvSpPr>
        <p:spPr>
          <a:xfrm>
            <a:off x="1955292" y="2591295"/>
            <a:ext cx="1692684" cy="731520"/>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E8881"/>
                </a:solidFill>
                <a:latin typeface="Century Gothic"/>
                <a:ea typeface="Century Gothic"/>
                <a:cs typeface="Century Gothic"/>
                <a:sym typeface="Century Gothic"/>
              </a:rPr>
              <a:t>Caught Dr. Swift Taylor at ESMO during a coffee break</a:t>
            </a:r>
            <a:endParaRPr sz="1400" b="0" i="0" u="none" strike="noStrike" cap="none">
              <a:solidFill>
                <a:srgbClr val="000000"/>
              </a:solidFill>
              <a:latin typeface="Arial"/>
              <a:ea typeface="Arial"/>
              <a:cs typeface="Arial"/>
              <a:sym typeface="Arial"/>
            </a:endParaRPr>
          </a:p>
        </p:txBody>
      </p:sp>
      <p:sp>
        <p:nvSpPr>
          <p:cNvPr id="450" name="Google Shape;450;p43"/>
          <p:cNvSpPr/>
          <p:nvPr/>
        </p:nvSpPr>
        <p:spPr>
          <a:xfrm>
            <a:off x="3959821" y="2591295"/>
            <a:ext cx="1692684" cy="731520"/>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605BCA"/>
                </a:solidFill>
                <a:latin typeface="Century Gothic"/>
                <a:ea typeface="Century Gothic"/>
                <a:cs typeface="Century Gothic"/>
                <a:sym typeface="Century Gothic"/>
              </a:rPr>
              <a:t>more HCPs going back to glofitamab because of bad experiences with the step-up dosing schedule</a:t>
            </a:r>
            <a:endParaRPr sz="1000" b="0" i="0" u="none" strike="noStrike" cap="none">
              <a:solidFill>
                <a:srgbClr val="28246F"/>
              </a:solidFill>
              <a:latin typeface="Century Gothic"/>
              <a:ea typeface="Century Gothic"/>
              <a:cs typeface="Century Gothic"/>
              <a:sym typeface="Century Gothic"/>
            </a:endParaRPr>
          </a:p>
        </p:txBody>
      </p:sp>
      <p:sp>
        <p:nvSpPr>
          <p:cNvPr id="451" name="Google Shape;451;p43"/>
          <p:cNvSpPr/>
          <p:nvPr/>
        </p:nvSpPr>
        <p:spPr>
          <a:xfrm>
            <a:off x="5964350" y="2591295"/>
            <a:ext cx="1692684" cy="731520"/>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1D9EFF"/>
                </a:solidFill>
                <a:latin typeface="Century Gothic"/>
                <a:ea typeface="Century Gothic"/>
                <a:cs typeface="Century Gothic"/>
                <a:sym typeface="Century Gothic"/>
              </a:rPr>
              <a:t>which she admits is confusing at times and could be clearer</a:t>
            </a:r>
            <a:endParaRPr sz="1000" b="0" i="0" u="none" strike="noStrike" cap="none">
              <a:solidFill>
                <a:srgbClr val="28246F"/>
              </a:solidFill>
              <a:latin typeface="Century Gothic"/>
              <a:ea typeface="Century Gothic"/>
              <a:cs typeface="Century Gothic"/>
              <a:sym typeface="Century Gothic"/>
            </a:endParaRPr>
          </a:p>
        </p:txBody>
      </p:sp>
      <p:sp>
        <p:nvSpPr>
          <p:cNvPr id="452" name="Google Shape;452;p43"/>
          <p:cNvSpPr/>
          <p:nvPr/>
        </p:nvSpPr>
        <p:spPr>
          <a:xfrm>
            <a:off x="7968879" y="2591295"/>
            <a:ext cx="1692684" cy="731520"/>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DC973C"/>
                </a:solidFill>
                <a:latin typeface="Century Gothic"/>
                <a:ea typeface="Century Gothic"/>
                <a:cs typeface="Century Gothic"/>
                <a:sym typeface="Century Gothic"/>
              </a:rPr>
              <a:t>she offhanded asked if we’ve seen a lot of patients gain muscle mass while on epco</a:t>
            </a:r>
            <a:endParaRPr sz="1000" b="1" i="0" u="none" strike="noStrike" cap="none">
              <a:solidFill>
                <a:srgbClr val="DC973C"/>
              </a:solidFill>
              <a:latin typeface="Century Gothic"/>
              <a:ea typeface="Century Gothic"/>
              <a:cs typeface="Century Gothic"/>
              <a:sym typeface="Century Gothic"/>
            </a:endParaRPr>
          </a:p>
        </p:txBody>
      </p:sp>
      <p:sp>
        <p:nvSpPr>
          <p:cNvPr id="453" name="Google Shape;453;p43"/>
          <p:cNvSpPr/>
          <p:nvPr/>
        </p:nvSpPr>
        <p:spPr>
          <a:xfrm>
            <a:off x="9973408" y="2591295"/>
            <a:ext cx="1692684" cy="731520"/>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C00000"/>
                </a:solidFill>
                <a:latin typeface="Century Gothic"/>
                <a:ea typeface="Century Gothic"/>
                <a:cs typeface="Century Gothic"/>
                <a:sym typeface="Century Gothic"/>
              </a:rPr>
              <a:t>She had a patient gain 20lbs of pure muscle mass with no other lifestyle changes.</a:t>
            </a:r>
            <a:endParaRPr sz="1400" b="0" i="0" u="none" strike="noStrike" cap="none">
              <a:solidFill>
                <a:srgbClr val="000000"/>
              </a:solidFill>
              <a:latin typeface="Arial"/>
              <a:ea typeface="Arial"/>
              <a:cs typeface="Arial"/>
              <a:sym typeface="Arial"/>
            </a:endParaRPr>
          </a:p>
        </p:txBody>
      </p:sp>
      <p:cxnSp>
        <p:nvCxnSpPr>
          <p:cNvPr id="454" name="Google Shape;454;p43"/>
          <p:cNvCxnSpPr>
            <a:stCxn id="447" idx="2"/>
            <a:endCxn id="449" idx="0"/>
          </p:cNvCxnSpPr>
          <p:nvPr/>
        </p:nvCxnSpPr>
        <p:spPr>
          <a:xfrm rot="5400000">
            <a:off x="4669141" y="449693"/>
            <a:ext cx="273900" cy="4009200"/>
          </a:xfrm>
          <a:prstGeom prst="bentConnector3">
            <a:avLst>
              <a:gd name="adj1" fmla="val 50009"/>
            </a:avLst>
          </a:prstGeom>
          <a:noFill/>
          <a:ln w="9525" cap="flat" cmpd="sng">
            <a:solidFill>
              <a:srgbClr val="7F7F7F"/>
            </a:solidFill>
            <a:prstDash val="dashDot"/>
            <a:miter lim="800000"/>
            <a:headEnd type="none" w="sm" len="sm"/>
            <a:tailEnd type="triangle" w="med" len="med"/>
          </a:ln>
        </p:spPr>
      </p:cxnSp>
      <p:cxnSp>
        <p:nvCxnSpPr>
          <p:cNvPr id="455" name="Google Shape;455;p43"/>
          <p:cNvCxnSpPr>
            <a:stCxn id="447" idx="2"/>
            <a:endCxn id="451" idx="0"/>
          </p:cNvCxnSpPr>
          <p:nvPr/>
        </p:nvCxnSpPr>
        <p:spPr>
          <a:xfrm>
            <a:off x="6810691" y="2317343"/>
            <a:ext cx="0" cy="273900"/>
          </a:xfrm>
          <a:prstGeom prst="straightConnector1">
            <a:avLst/>
          </a:prstGeom>
          <a:noFill/>
          <a:ln w="9525" cap="flat" cmpd="sng">
            <a:solidFill>
              <a:srgbClr val="7F7F7F"/>
            </a:solidFill>
            <a:prstDash val="dashDot"/>
            <a:miter lim="800000"/>
            <a:headEnd type="none" w="sm" len="sm"/>
            <a:tailEnd type="triangle" w="med" len="med"/>
          </a:ln>
        </p:spPr>
      </p:cxnSp>
      <p:cxnSp>
        <p:nvCxnSpPr>
          <p:cNvPr id="456" name="Google Shape;456;p43"/>
          <p:cNvCxnSpPr>
            <a:stCxn id="447" idx="2"/>
            <a:endCxn id="450" idx="0"/>
          </p:cNvCxnSpPr>
          <p:nvPr/>
        </p:nvCxnSpPr>
        <p:spPr>
          <a:xfrm rot="5400000">
            <a:off x="5671441" y="1451993"/>
            <a:ext cx="273900" cy="2004600"/>
          </a:xfrm>
          <a:prstGeom prst="bentConnector3">
            <a:avLst>
              <a:gd name="adj1" fmla="val 50010"/>
            </a:avLst>
          </a:prstGeom>
          <a:noFill/>
          <a:ln w="9525" cap="flat" cmpd="sng">
            <a:solidFill>
              <a:srgbClr val="7F7F7F"/>
            </a:solidFill>
            <a:prstDash val="dashDot"/>
            <a:miter lim="800000"/>
            <a:headEnd type="none" w="sm" len="sm"/>
            <a:tailEnd type="triangle" w="med" len="med"/>
          </a:ln>
        </p:spPr>
      </p:cxnSp>
      <p:cxnSp>
        <p:nvCxnSpPr>
          <p:cNvPr id="457" name="Google Shape;457;p43"/>
          <p:cNvCxnSpPr>
            <a:stCxn id="447" idx="2"/>
            <a:endCxn id="452" idx="0"/>
          </p:cNvCxnSpPr>
          <p:nvPr/>
        </p:nvCxnSpPr>
        <p:spPr>
          <a:xfrm rot="-5400000" flipH="1">
            <a:off x="7676042" y="1451993"/>
            <a:ext cx="273900" cy="2004600"/>
          </a:xfrm>
          <a:prstGeom prst="bentConnector3">
            <a:avLst>
              <a:gd name="adj1" fmla="val 50009"/>
            </a:avLst>
          </a:prstGeom>
          <a:noFill/>
          <a:ln w="9525" cap="flat" cmpd="sng">
            <a:solidFill>
              <a:srgbClr val="7F7F7F"/>
            </a:solidFill>
            <a:prstDash val="dashDot"/>
            <a:miter lim="800000"/>
            <a:headEnd type="none" w="sm" len="sm"/>
            <a:tailEnd type="triangle" w="med" len="med"/>
          </a:ln>
        </p:spPr>
      </p:cxnSp>
      <p:cxnSp>
        <p:nvCxnSpPr>
          <p:cNvPr id="458" name="Google Shape;458;p43"/>
          <p:cNvCxnSpPr>
            <a:stCxn id="447" idx="2"/>
            <a:endCxn id="453" idx="0"/>
          </p:cNvCxnSpPr>
          <p:nvPr/>
        </p:nvCxnSpPr>
        <p:spPr>
          <a:xfrm rot="-5400000" flipH="1">
            <a:off x="8678342" y="449693"/>
            <a:ext cx="273900" cy="4009200"/>
          </a:xfrm>
          <a:prstGeom prst="bentConnector3">
            <a:avLst>
              <a:gd name="adj1" fmla="val 50009"/>
            </a:avLst>
          </a:prstGeom>
          <a:noFill/>
          <a:ln w="9525" cap="flat" cmpd="sng">
            <a:solidFill>
              <a:srgbClr val="7F7F7F"/>
            </a:solidFill>
            <a:prstDash val="dashDot"/>
            <a:miter lim="800000"/>
            <a:headEnd type="none" w="sm" len="sm"/>
            <a:tailEnd type="triangle" w="med" len="med"/>
          </a:ln>
        </p:spPr>
      </p:cxnSp>
      <p:sp>
        <p:nvSpPr>
          <p:cNvPr id="459" name="Google Shape;459;p43"/>
          <p:cNvSpPr/>
          <p:nvPr/>
        </p:nvSpPr>
        <p:spPr>
          <a:xfrm>
            <a:off x="1955291" y="3573162"/>
            <a:ext cx="1692684" cy="315553"/>
          </a:xfrm>
          <a:prstGeom prst="rect">
            <a:avLst/>
          </a:prstGeom>
          <a:solidFill>
            <a:srgbClr val="595959"/>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No</a:t>
            </a:r>
            <a:endParaRPr sz="1400" b="0" i="0" u="none" strike="noStrike" cap="none">
              <a:solidFill>
                <a:srgbClr val="000000"/>
              </a:solidFill>
              <a:latin typeface="Arial"/>
              <a:ea typeface="Arial"/>
              <a:cs typeface="Arial"/>
              <a:sym typeface="Arial"/>
            </a:endParaRPr>
          </a:p>
        </p:txBody>
      </p:sp>
      <p:sp>
        <p:nvSpPr>
          <p:cNvPr id="460" name="Google Shape;460;p43"/>
          <p:cNvSpPr/>
          <p:nvPr/>
        </p:nvSpPr>
        <p:spPr>
          <a:xfrm>
            <a:off x="3959820" y="3573162"/>
            <a:ext cx="1692684" cy="315553"/>
          </a:xfrm>
          <a:prstGeom prst="rect">
            <a:avLst/>
          </a:prstGeom>
          <a:solidFill>
            <a:srgbClr val="595959"/>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Yes</a:t>
            </a:r>
            <a:endParaRPr sz="1400" b="0" i="0" u="none" strike="noStrike" cap="none">
              <a:solidFill>
                <a:srgbClr val="000000"/>
              </a:solidFill>
              <a:latin typeface="Arial"/>
              <a:ea typeface="Arial"/>
              <a:cs typeface="Arial"/>
              <a:sym typeface="Arial"/>
            </a:endParaRPr>
          </a:p>
        </p:txBody>
      </p:sp>
      <p:sp>
        <p:nvSpPr>
          <p:cNvPr id="461" name="Google Shape;461;p43"/>
          <p:cNvSpPr/>
          <p:nvPr/>
        </p:nvSpPr>
        <p:spPr>
          <a:xfrm>
            <a:off x="5964349" y="3573162"/>
            <a:ext cx="1692684" cy="315553"/>
          </a:xfrm>
          <a:prstGeom prst="rect">
            <a:avLst/>
          </a:prstGeom>
          <a:solidFill>
            <a:srgbClr val="595959"/>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Yes </a:t>
            </a:r>
            <a:endParaRPr sz="1400" b="0" i="0" u="none" strike="noStrike" cap="none">
              <a:solidFill>
                <a:srgbClr val="000000"/>
              </a:solidFill>
              <a:latin typeface="Arial"/>
              <a:ea typeface="Arial"/>
              <a:cs typeface="Arial"/>
              <a:sym typeface="Arial"/>
            </a:endParaRPr>
          </a:p>
        </p:txBody>
      </p:sp>
      <p:sp>
        <p:nvSpPr>
          <p:cNvPr id="462" name="Google Shape;462;p43"/>
          <p:cNvSpPr/>
          <p:nvPr/>
        </p:nvSpPr>
        <p:spPr>
          <a:xfrm>
            <a:off x="7968878" y="3573162"/>
            <a:ext cx="1692684" cy="315553"/>
          </a:xfrm>
          <a:prstGeom prst="rect">
            <a:avLst/>
          </a:prstGeom>
          <a:solidFill>
            <a:srgbClr val="595959"/>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Yes</a:t>
            </a:r>
            <a:endParaRPr sz="1400" b="0" i="0" u="none" strike="noStrike" cap="none">
              <a:solidFill>
                <a:srgbClr val="000000"/>
              </a:solidFill>
              <a:latin typeface="Arial"/>
              <a:ea typeface="Arial"/>
              <a:cs typeface="Arial"/>
              <a:sym typeface="Arial"/>
            </a:endParaRPr>
          </a:p>
        </p:txBody>
      </p:sp>
      <p:sp>
        <p:nvSpPr>
          <p:cNvPr id="463" name="Google Shape;463;p43"/>
          <p:cNvSpPr/>
          <p:nvPr/>
        </p:nvSpPr>
        <p:spPr>
          <a:xfrm>
            <a:off x="9973407" y="3573162"/>
            <a:ext cx="1692684" cy="315553"/>
          </a:xfrm>
          <a:prstGeom prst="rect">
            <a:avLst/>
          </a:prstGeom>
          <a:solidFill>
            <a:srgbClr val="595959"/>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Yes</a:t>
            </a:r>
            <a:endParaRPr sz="1400" b="0" i="0" u="none" strike="noStrike" cap="none">
              <a:solidFill>
                <a:srgbClr val="000000"/>
              </a:solidFill>
              <a:latin typeface="Arial"/>
              <a:ea typeface="Arial"/>
              <a:cs typeface="Arial"/>
              <a:sym typeface="Arial"/>
            </a:endParaRPr>
          </a:p>
        </p:txBody>
      </p:sp>
      <p:sp>
        <p:nvSpPr>
          <p:cNvPr id="464" name="Google Shape;464;p43"/>
          <p:cNvSpPr txBox="1"/>
          <p:nvPr/>
        </p:nvSpPr>
        <p:spPr>
          <a:xfrm rot="-5400000">
            <a:off x="1394389" y="2794313"/>
            <a:ext cx="684317" cy="278281"/>
          </a:xfrm>
          <a:prstGeom prst="rect">
            <a:avLst/>
          </a:prstGeom>
          <a:noFill/>
          <a:ln>
            <a:noFill/>
          </a:ln>
        </p:spPr>
        <p:txBody>
          <a:bodyPr spcFirstLastPara="1" wrap="square" lIns="91425" tIns="45700" rIns="91425" bIns="45700" anchor="b"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3469B1"/>
                </a:solidFill>
                <a:latin typeface="Century Gothic"/>
                <a:ea typeface="Century Gothic"/>
                <a:cs typeface="Century Gothic"/>
                <a:sym typeface="Century Gothic"/>
              </a:rPr>
              <a:t>Ideas</a:t>
            </a:r>
            <a:endParaRPr sz="1400" b="0" i="0" u="none" strike="noStrike" cap="none">
              <a:solidFill>
                <a:srgbClr val="000000"/>
              </a:solidFill>
              <a:latin typeface="Arial"/>
              <a:ea typeface="Arial"/>
              <a:cs typeface="Arial"/>
              <a:sym typeface="Arial"/>
            </a:endParaRPr>
          </a:p>
        </p:txBody>
      </p:sp>
      <p:sp>
        <p:nvSpPr>
          <p:cNvPr id="465" name="Google Shape;465;p43"/>
          <p:cNvSpPr/>
          <p:nvPr/>
        </p:nvSpPr>
        <p:spPr>
          <a:xfrm>
            <a:off x="1955291" y="3888716"/>
            <a:ext cx="1692684" cy="928378"/>
          </a:xfrm>
          <a:prstGeom prst="rect">
            <a:avLst/>
          </a:prstGeom>
          <a:solidFill>
            <a:schemeClr val="lt1"/>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28246F"/>
                </a:solidFill>
                <a:latin typeface="Century Gothic"/>
                <a:ea typeface="Century Gothic"/>
                <a:cs typeface="Century Gothic"/>
                <a:sym typeface="Century Gothic"/>
              </a:rPr>
              <a:t>This idea falls under meeting logistics, which does not meet the definition of an insight</a:t>
            </a:r>
            <a:endParaRPr sz="1400" b="0" i="0" u="none" strike="noStrike" cap="none">
              <a:solidFill>
                <a:srgbClr val="000000"/>
              </a:solidFill>
              <a:latin typeface="Arial"/>
              <a:ea typeface="Arial"/>
              <a:cs typeface="Arial"/>
              <a:sym typeface="Arial"/>
            </a:endParaRPr>
          </a:p>
        </p:txBody>
      </p:sp>
      <p:sp>
        <p:nvSpPr>
          <p:cNvPr id="466" name="Google Shape;466;p43"/>
          <p:cNvSpPr/>
          <p:nvPr/>
        </p:nvSpPr>
        <p:spPr>
          <a:xfrm>
            <a:off x="3959820" y="3888716"/>
            <a:ext cx="1692684" cy="928378"/>
          </a:xfrm>
          <a:prstGeom prst="rect">
            <a:avLst/>
          </a:prstGeom>
          <a:solidFill>
            <a:schemeClr val="lt1"/>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28246F"/>
                </a:solidFill>
                <a:latin typeface="Century Gothic"/>
                <a:ea typeface="Century Gothic"/>
                <a:cs typeface="Century Gothic"/>
                <a:sym typeface="Century Gothic"/>
              </a:rPr>
              <a:t>This idea mentions a competitor asset which falls under the definition of a competitive insight</a:t>
            </a:r>
            <a:endParaRPr sz="1400" b="0" i="0" u="none" strike="noStrike" cap="none">
              <a:solidFill>
                <a:srgbClr val="000000"/>
              </a:solidFill>
              <a:latin typeface="Arial"/>
              <a:ea typeface="Arial"/>
              <a:cs typeface="Arial"/>
              <a:sym typeface="Arial"/>
            </a:endParaRPr>
          </a:p>
        </p:txBody>
      </p:sp>
      <p:sp>
        <p:nvSpPr>
          <p:cNvPr id="467" name="Google Shape;467;p43"/>
          <p:cNvSpPr/>
          <p:nvPr/>
        </p:nvSpPr>
        <p:spPr>
          <a:xfrm>
            <a:off x="5964349" y="3888716"/>
            <a:ext cx="1692684" cy="928378"/>
          </a:xfrm>
          <a:prstGeom prst="rect">
            <a:avLst/>
          </a:prstGeom>
          <a:solidFill>
            <a:schemeClr val="lt1"/>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28246F"/>
                </a:solidFill>
                <a:latin typeface="Century Gothic"/>
                <a:ea typeface="Century Gothic"/>
                <a:cs typeface="Century Gothic"/>
                <a:sym typeface="Century Gothic"/>
              </a:rPr>
              <a:t>This idea mentions a lack of clarity, which is an indicator of an education gap</a:t>
            </a:r>
            <a:endParaRPr sz="1400" b="0" i="0" u="none" strike="noStrike" cap="none">
              <a:solidFill>
                <a:srgbClr val="000000"/>
              </a:solidFill>
              <a:latin typeface="Arial"/>
              <a:ea typeface="Arial"/>
              <a:cs typeface="Arial"/>
              <a:sym typeface="Arial"/>
            </a:endParaRPr>
          </a:p>
        </p:txBody>
      </p:sp>
      <p:sp>
        <p:nvSpPr>
          <p:cNvPr id="468" name="Google Shape;468;p43"/>
          <p:cNvSpPr/>
          <p:nvPr/>
        </p:nvSpPr>
        <p:spPr>
          <a:xfrm>
            <a:off x="7968878" y="3888716"/>
            <a:ext cx="1692684" cy="928378"/>
          </a:xfrm>
          <a:prstGeom prst="rect">
            <a:avLst/>
          </a:prstGeom>
          <a:solidFill>
            <a:schemeClr val="lt1"/>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28246F"/>
                </a:solidFill>
                <a:latin typeface="Century Gothic"/>
                <a:ea typeface="Century Gothic"/>
                <a:cs typeface="Century Gothic"/>
                <a:sym typeface="Century Gothic"/>
              </a:rPr>
              <a:t>This idea mentions a possible product insight for future development </a:t>
            </a:r>
            <a:endParaRPr sz="1400" b="0" i="0" u="none" strike="noStrike" cap="none">
              <a:solidFill>
                <a:srgbClr val="000000"/>
              </a:solidFill>
              <a:latin typeface="Arial"/>
              <a:ea typeface="Arial"/>
              <a:cs typeface="Arial"/>
              <a:sym typeface="Arial"/>
            </a:endParaRPr>
          </a:p>
        </p:txBody>
      </p:sp>
      <p:sp>
        <p:nvSpPr>
          <p:cNvPr id="469" name="Google Shape;469;p43"/>
          <p:cNvSpPr/>
          <p:nvPr/>
        </p:nvSpPr>
        <p:spPr>
          <a:xfrm>
            <a:off x="9973407" y="3888716"/>
            <a:ext cx="1692684" cy="928378"/>
          </a:xfrm>
          <a:prstGeom prst="rect">
            <a:avLst/>
          </a:prstGeom>
          <a:solidFill>
            <a:schemeClr val="lt1"/>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28246F"/>
                </a:solidFill>
                <a:latin typeface="Century Gothic"/>
                <a:ea typeface="Century Gothic"/>
                <a:cs typeface="Century Gothic"/>
                <a:sym typeface="Century Gothic"/>
              </a:rPr>
              <a:t>This idea describes an unintended sign, symptom, or disease which could fit the definition of an AE</a:t>
            </a:r>
            <a:endParaRPr sz="1400" b="0" i="0" u="none" strike="noStrike" cap="none">
              <a:solidFill>
                <a:srgbClr val="000000"/>
              </a:solidFill>
              <a:latin typeface="Arial"/>
              <a:ea typeface="Arial"/>
              <a:cs typeface="Arial"/>
              <a:sym typeface="Arial"/>
            </a:endParaRPr>
          </a:p>
        </p:txBody>
      </p:sp>
      <p:sp>
        <p:nvSpPr>
          <p:cNvPr id="470" name="Google Shape;470;p43"/>
          <p:cNvSpPr txBox="1"/>
          <p:nvPr/>
        </p:nvSpPr>
        <p:spPr>
          <a:xfrm rot="-5400000">
            <a:off x="1005207" y="4033387"/>
            <a:ext cx="1462680" cy="278281"/>
          </a:xfrm>
          <a:prstGeom prst="rect">
            <a:avLst/>
          </a:prstGeom>
          <a:noFill/>
          <a:ln>
            <a:noFill/>
          </a:ln>
        </p:spPr>
        <p:txBody>
          <a:bodyPr spcFirstLastPara="1" wrap="square" lIns="91425" tIns="45700" rIns="91425" bIns="45700" anchor="b"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3F3F3F"/>
                </a:solidFill>
                <a:latin typeface="Century Gothic"/>
                <a:ea typeface="Century Gothic"/>
                <a:cs typeface="Century Gothic"/>
                <a:sym typeface="Century Gothic"/>
              </a:rPr>
              <a:t>Why?  Valuable?</a:t>
            </a:r>
            <a:endParaRPr sz="1400" b="0" i="0" u="none" strike="noStrike" cap="none">
              <a:solidFill>
                <a:srgbClr val="000000"/>
              </a:solidFill>
              <a:latin typeface="Arial"/>
              <a:ea typeface="Arial"/>
              <a:cs typeface="Arial"/>
              <a:sym typeface="Arial"/>
            </a:endParaRPr>
          </a:p>
        </p:txBody>
      </p:sp>
      <p:sp>
        <p:nvSpPr>
          <p:cNvPr id="471" name="Google Shape;471;p43"/>
          <p:cNvSpPr/>
          <p:nvPr/>
        </p:nvSpPr>
        <p:spPr>
          <a:xfrm>
            <a:off x="1959881" y="5134955"/>
            <a:ext cx="1692684" cy="315553"/>
          </a:xfrm>
          <a:prstGeom prst="rect">
            <a:avLst/>
          </a:prstGeom>
          <a:solidFill>
            <a:srgbClr val="28246F"/>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N/A</a:t>
            </a:r>
            <a:endParaRPr sz="1400" b="0" i="0" u="none" strike="noStrike" cap="none">
              <a:solidFill>
                <a:srgbClr val="000000"/>
              </a:solidFill>
              <a:latin typeface="Arial"/>
              <a:ea typeface="Arial"/>
              <a:cs typeface="Arial"/>
              <a:sym typeface="Arial"/>
            </a:endParaRPr>
          </a:p>
        </p:txBody>
      </p:sp>
      <p:sp>
        <p:nvSpPr>
          <p:cNvPr id="472" name="Google Shape;472;p43"/>
          <p:cNvSpPr/>
          <p:nvPr/>
        </p:nvSpPr>
        <p:spPr>
          <a:xfrm>
            <a:off x="3964410" y="5134955"/>
            <a:ext cx="1692684" cy="315553"/>
          </a:xfrm>
          <a:prstGeom prst="rect">
            <a:avLst/>
          </a:prstGeom>
          <a:solidFill>
            <a:srgbClr val="28246F"/>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Competitive Intelligence</a:t>
            </a:r>
            <a:endParaRPr sz="1400" b="0" i="0" u="none" strike="noStrike" cap="none">
              <a:solidFill>
                <a:srgbClr val="000000"/>
              </a:solidFill>
              <a:latin typeface="Arial"/>
              <a:ea typeface="Arial"/>
              <a:cs typeface="Arial"/>
              <a:sym typeface="Arial"/>
            </a:endParaRPr>
          </a:p>
        </p:txBody>
      </p:sp>
      <p:sp>
        <p:nvSpPr>
          <p:cNvPr id="473" name="Google Shape;473;p43"/>
          <p:cNvSpPr/>
          <p:nvPr/>
        </p:nvSpPr>
        <p:spPr>
          <a:xfrm>
            <a:off x="5968939" y="5134955"/>
            <a:ext cx="1692684" cy="315553"/>
          </a:xfrm>
          <a:prstGeom prst="rect">
            <a:avLst/>
          </a:prstGeom>
          <a:solidFill>
            <a:srgbClr val="28246F"/>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Education</a:t>
            </a:r>
            <a:endParaRPr sz="1400" b="0" i="0" u="none" strike="noStrike" cap="none">
              <a:solidFill>
                <a:srgbClr val="000000"/>
              </a:solidFill>
              <a:latin typeface="Arial"/>
              <a:ea typeface="Arial"/>
              <a:cs typeface="Arial"/>
              <a:sym typeface="Arial"/>
            </a:endParaRPr>
          </a:p>
        </p:txBody>
      </p:sp>
      <p:sp>
        <p:nvSpPr>
          <p:cNvPr id="474" name="Google Shape;474;p43"/>
          <p:cNvSpPr/>
          <p:nvPr/>
        </p:nvSpPr>
        <p:spPr>
          <a:xfrm>
            <a:off x="8250369" y="5134950"/>
            <a:ext cx="3420300" cy="315600"/>
          </a:xfrm>
          <a:prstGeom prst="rect">
            <a:avLst/>
          </a:prstGeom>
          <a:solidFill>
            <a:srgbClr val="C00000"/>
          </a:solidFill>
          <a:ln w="38100" cap="flat" cmpd="sng">
            <a:solidFill>
              <a:srgbClr val="C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Possible AE</a:t>
            </a:r>
            <a:endParaRPr sz="1400" b="0" i="0" u="none" strike="noStrike" cap="none">
              <a:solidFill>
                <a:srgbClr val="000000"/>
              </a:solidFill>
              <a:latin typeface="Arial"/>
              <a:ea typeface="Arial"/>
              <a:cs typeface="Arial"/>
              <a:sym typeface="Arial"/>
            </a:endParaRPr>
          </a:p>
        </p:txBody>
      </p:sp>
      <p:sp>
        <p:nvSpPr>
          <p:cNvPr id="475" name="Google Shape;475;p43"/>
          <p:cNvSpPr/>
          <p:nvPr/>
        </p:nvSpPr>
        <p:spPr>
          <a:xfrm>
            <a:off x="1959881" y="5450509"/>
            <a:ext cx="1692684" cy="928378"/>
          </a:xfrm>
          <a:prstGeom prst="rect">
            <a:avLst/>
          </a:prstGeom>
          <a:solidFill>
            <a:schemeClr val="lt1"/>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28246F"/>
                </a:solidFill>
                <a:latin typeface="Century Gothic"/>
                <a:ea typeface="Century Gothic"/>
                <a:cs typeface="Century Gothic"/>
                <a:sym typeface="Century Gothic"/>
              </a:rPr>
              <a:t>N/A</a:t>
            </a:r>
            <a:endParaRPr sz="1400" b="0" i="0" u="none" strike="noStrike" cap="none">
              <a:solidFill>
                <a:srgbClr val="000000"/>
              </a:solidFill>
              <a:latin typeface="Arial"/>
              <a:ea typeface="Arial"/>
              <a:cs typeface="Arial"/>
              <a:sym typeface="Arial"/>
            </a:endParaRPr>
          </a:p>
        </p:txBody>
      </p:sp>
      <p:sp>
        <p:nvSpPr>
          <p:cNvPr id="476" name="Google Shape;476;p43"/>
          <p:cNvSpPr/>
          <p:nvPr/>
        </p:nvSpPr>
        <p:spPr>
          <a:xfrm>
            <a:off x="3964410" y="5450509"/>
            <a:ext cx="1692684" cy="928378"/>
          </a:xfrm>
          <a:prstGeom prst="rect">
            <a:avLst/>
          </a:prstGeom>
          <a:solidFill>
            <a:schemeClr val="lt1"/>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28246F"/>
                </a:solidFill>
                <a:latin typeface="Century Gothic"/>
                <a:ea typeface="Century Gothic"/>
                <a:cs typeface="Century Gothic"/>
                <a:sym typeface="Century Gothic"/>
              </a:rPr>
              <a:t>The dosing regiment of Epcoritamab is a key competitive differentiator vs. other legacy drugs</a:t>
            </a:r>
            <a:endParaRPr sz="1400" b="0" i="0" u="none" strike="noStrike" cap="none">
              <a:solidFill>
                <a:srgbClr val="000000"/>
              </a:solidFill>
              <a:latin typeface="Arial"/>
              <a:ea typeface="Arial"/>
              <a:cs typeface="Arial"/>
              <a:sym typeface="Arial"/>
            </a:endParaRPr>
          </a:p>
        </p:txBody>
      </p:sp>
      <p:sp>
        <p:nvSpPr>
          <p:cNvPr id="477" name="Google Shape;477;p43"/>
          <p:cNvSpPr/>
          <p:nvPr/>
        </p:nvSpPr>
        <p:spPr>
          <a:xfrm>
            <a:off x="5968939" y="5450509"/>
            <a:ext cx="1692684" cy="928378"/>
          </a:xfrm>
          <a:prstGeom prst="rect">
            <a:avLst/>
          </a:prstGeom>
          <a:solidFill>
            <a:schemeClr val="lt1"/>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28246F"/>
                </a:solidFill>
                <a:latin typeface="Century Gothic"/>
                <a:ea typeface="Century Gothic"/>
                <a:cs typeface="Century Gothic"/>
                <a:sym typeface="Century Gothic"/>
              </a:rPr>
              <a:t>The step-up schedule is described as ‘confusing at times” which may warrant efforts to fill an educational gap</a:t>
            </a:r>
            <a:endParaRPr sz="1400" b="0" i="0" u="none" strike="noStrike" cap="none">
              <a:solidFill>
                <a:srgbClr val="000000"/>
              </a:solidFill>
              <a:latin typeface="Arial"/>
              <a:ea typeface="Arial"/>
              <a:cs typeface="Arial"/>
              <a:sym typeface="Arial"/>
            </a:endParaRPr>
          </a:p>
        </p:txBody>
      </p:sp>
      <p:sp>
        <p:nvSpPr>
          <p:cNvPr id="478" name="Google Shape;478;p43"/>
          <p:cNvSpPr/>
          <p:nvPr/>
        </p:nvSpPr>
        <p:spPr>
          <a:xfrm>
            <a:off x="8250369" y="5450500"/>
            <a:ext cx="3420300" cy="928500"/>
          </a:xfrm>
          <a:prstGeom prst="rect">
            <a:avLst/>
          </a:prstGeom>
          <a:solidFill>
            <a:schemeClr val="lt1"/>
          </a:solidFill>
          <a:ln w="38100" cap="flat" cmpd="sng">
            <a:solidFill>
              <a:srgbClr val="C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28246F"/>
                </a:solidFill>
                <a:latin typeface="Century Gothic"/>
                <a:ea typeface="Century Gothic"/>
                <a:cs typeface="Century Gothic"/>
                <a:sym typeface="Century Gothic"/>
              </a:rPr>
              <a:t>The muscle gain, while a potentially positive effect, describes a patient and an unintended sign, symptom, or disease</a:t>
            </a:r>
            <a:endParaRPr sz="1400" b="0" i="0" u="none" strike="noStrike" cap="none">
              <a:solidFill>
                <a:srgbClr val="000000"/>
              </a:solidFill>
              <a:latin typeface="Arial"/>
              <a:ea typeface="Arial"/>
              <a:cs typeface="Arial"/>
              <a:sym typeface="Arial"/>
            </a:endParaRPr>
          </a:p>
        </p:txBody>
      </p:sp>
      <p:sp>
        <p:nvSpPr>
          <p:cNvPr id="479" name="Google Shape;479;p43"/>
          <p:cNvSpPr txBox="1"/>
          <p:nvPr/>
        </p:nvSpPr>
        <p:spPr>
          <a:xfrm rot="-5400000">
            <a:off x="1005207" y="5614034"/>
            <a:ext cx="1462680" cy="278281"/>
          </a:xfrm>
          <a:prstGeom prst="rect">
            <a:avLst/>
          </a:prstGeom>
          <a:noFill/>
          <a:ln>
            <a:noFill/>
          </a:ln>
        </p:spPr>
        <p:txBody>
          <a:bodyPr spcFirstLastPara="1" wrap="square" lIns="91425" tIns="45700" rIns="91425" bIns="45700" anchor="b"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28246F"/>
                </a:solidFill>
                <a:latin typeface="Century Gothic"/>
                <a:ea typeface="Century Gothic"/>
                <a:cs typeface="Century Gothic"/>
                <a:sym typeface="Century Gothic"/>
              </a:rPr>
              <a:t>Why? Category?</a:t>
            </a:r>
            <a:endParaRPr sz="1400" b="0" i="0" u="none" strike="noStrike" cap="none">
              <a:solidFill>
                <a:srgbClr val="000000"/>
              </a:solidFill>
              <a:latin typeface="Arial"/>
              <a:ea typeface="Arial"/>
              <a:cs typeface="Arial"/>
              <a:sym typeface="Arial"/>
            </a:endParaRPr>
          </a:p>
        </p:txBody>
      </p:sp>
      <p:cxnSp>
        <p:nvCxnSpPr>
          <p:cNvPr id="480" name="Google Shape;480;p43"/>
          <p:cNvCxnSpPr>
            <a:stCxn id="451" idx="2"/>
            <a:endCxn id="461" idx="0"/>
          </p:cNvCxnSpPr>
          <p:nvPr/>
        </p:nvCxnSpPr>
        <p:spPr>
          <a:xfrm>
            <a:off x="6810692" y="3322815"/>
            <a:ext cx="0" cy="250200"/>
          </a:xfrm>
          <a:prstGeom prst="straightConnector1">
            <a:avLst/>
          </a:prstGeom>
          <a:noFill/>
          <a:ln w="9525" cap="flat" cmpd="sng">
            <a:solidFill>
              <a:srgbClr val="7F7F7F"/>
            </a:solidFill>
            <a:prstDash val="dashDot"/>
            <a:miter lim="800000"/>
            <a:headEnd type="none" w="sm" len="sm"/>
            <a:tailEnd type="triangle" w="med" len="med"/>
          </a:ln>
        </p:spPr>
      </p:cxnSp>
      <p:cxnSp>
        <p:nvCxnSpPr>
          <p:cNvPr id="481" name="Google Shape;481;p43"/>
          <p:cNvCxnSpPr>
            <a:stCxn id="452" idx="2"/>
            <a:endCxn id="462" idx="0"/>
          </p:cNvCxnSpPr>
          <p:nvPr/>
        </p:nvCxnSpPr>
        <p:spPr>
          <a:xfrm>
            <a:off x="8815221" y="3322815"/>
            <a:ext cx="0" cy="250200"/>
          </a:xfrm>
          <a:prstGeom prst="straightConnector1">
            <a:avLst/>
          </a:prstGeom>
          <a:noFill/>
          <a:ln w="9525" cap="flat" cmpd="sng">
            <a:solidFill>
              <a:srgbClr val="7F7F7F"/>
            </a:solidFill>
            <a:prstDash val="dashDot"/>
            <a:miter lim="800000"/>
            <a:headEnd type="none" w="sm" len="sm"/>
            <a:tailEnd type="triangle" w="med" len="med"/>
          </a:ln>
        </p:spPr>
      </p:cxnSp>
      <p:cxnSp>
        <p:nvCxnSpPr>
          <p:cNvPr id="482" name="Google Shape;482;p43"/>
          <p:cNvCxnSpPr>
            <a:stCxn id="453" idx="2"/>
            <a:endCxn id="463" idx="0"/>
          </p:cNvCxnSpPr>
          <p:nvPr/>
        </p:nvCxnSpPr>
        <p:spPr>
          <a:xfrm>
            <a:off x="10819750" y="3322815"/>
            <a:ext cx="0" cy="250200"/>
          </a:xfrm>
          <a:prstGeom prst="straightConnector1">
            <a:avLst/>
          </a:prstGeom>
          <a:noFill/>
          <a:ln w="9525" cap="flat" cmpd="sng">
            <a:solidFill>
              <a:srgbClr val="7F7F7F"/>
            </a:solidFill>
            <a:prstDash val="dashDot"/>
            <a:miter lim="800000"/>
            <a:headEnd type="none" w="sm" len="sm"/>
            <a:tailEnd type="triangle" w="med" len="med"/>
          </a:ln>
        </p:spPr>
      </p:cxnSp>
      <p:cxnSp>
        <p:nvCxnSpPr>
          <p:cNvPr id="483" name="Google Shape;483;p43"/>
          <p:cNvCxnSpPr>
            <a:stCxn id="450" idx="2"/>
            <a:endCxn id="460" idx="0"/>
          </p:cNvCxnSpPr>
          <p:nvPr/>
        </p:nvCxnSpPr>
        <p:spPr>
          <a:xfrm>
            <a:off x="4806163" y="3322815"/>
            <a:ext cx="0" cy="250200"/>
          </a:xfrm>
          <a:prstGeom prst="straightConnector1">
            <a:avLst/>
          </a:prstGeom>
          <a:noFill/>
          <a:ln w="9525" cap="flat" cmpd="sng">
            <a:solidFill>
              <a:srgbClr val="7F7F7F"/>
            </a:solidFill>
            <a:prstDash val="dashDot"/>
            <a:miter lim="800000"/>
            <a:headEnd type="none" w="sm" len="sm"/>
            <a:tailEnd type="triangle" w="med" len="med"/>
          </a:ln>
        </p:spPr>
      </p:cxnSp>
      <p:cxnSp>
        <p:nvCxnSpPr>
          <p:cNvPr id="484" name="Google Shape;484;p43"/>
          <p:cNvCxnSpPr>
            <a:stCxn id="449" idx="2"/>
            <a:endCxn id="459" idx="0"/>
          </p:cNvCxnSpPr>
          <p:nvPr/>
        </p:nvCxnSpPr>
        <p:spPr>
          <a:xfrm>
            <a:off x="2801634" y="3322815"/>
            <a:ext cx="0" cy="250200"/>
          </a:xfrm>
          <a:prstGeom prst="straightConnector1">
            <a:avLst/>
          </a:prstGeom>
          <a:noFill/>
          <a:ln w="9525" cap="flat" cmpd="sng">
            <a:solidFill>
              <a:srgbClr val="7F7F7F"/>
            </a:solidFill>
            <a:prstDash val="dashDot"/>
            <a:miter lim="800000"/>
            <a:headEnd type="none" w="sm" len="sm"/>
            <a:tailEnd type="triangle" w="med" len="med"/>
          </a:ln>
        </p:spPr>
      </p:cxnSp>
      <p:cxnSp>
        <p:nvCxnSpPr>
          <p:cNvPr id="485" name="Google Shape;485;p43"/>
          <p:cNvCxnSpPr>
            <a:stCxn id="465" idx="2"/>
            <a:endCxn id="471" idx="0"/>
          </p:cNvCxnSpPr>
          <p:nvPr/>
        </p:nvCxnSpPr>
        <p:spPr>
          <a:xfrm>
            <a:off x="2801633" y="4817094"/>
            <a:ext cx="4500" cy="318000"/>
          </a:xfrm>
          <a:prstGeom prst="straightConnector1">
            <a:avLst/>
          </a:prstGeom>
          <a:noFill/>
          <a:ln w="9525" cap="flat" cmpd="sng">
            <a:solidFill>
              <a:srgbClr val="7F7F7F"/>
            </a:solidFill>
            <a:prstDash val="dashDot"/>
            <a:miter lim="800000"/>
            <a:headEnd type="none" w="sm" len="sm"/>
            <a:tailEnd type="triangle" w="med" len="med"/>
          </a:ln>
        </p:spPr>
      </p:cxnSp>
      <p:cxnSp>
        <p:nvCxnSpPr>
          <p:cNvPr id="486" name="Google Shape;486;p43"/>
          <p:cNvCxnSpPr>
            <a:stCxn id="466" idx="2"/>
            <a:endCxn id="472" idx="0"/>
          </p:cNvCxnSpPr>
          <p:nvPr/>
        </p:nvCxnSpPr>
        <p:spPr>
          <a:xfrm>
            <a:off x="4806162" y="4817094"/>
            <a:ext cx="4500" cy="318000"/>
          </a:xfrm>
          <a:prstGeom prst="straightConnector1">
            <a:avLst/>
          </a:prstGeom>
          <a:noFill/>
          <a:ln w="9525" cap="flat" cmpd="sng">
            <a:solidFill>
              <a:srgbClr val="7F7F7F"/>
            </a:solidFill>
            <a:prstDash val="dashDot"/>
            <a:miter lim="800000"/>
            <a:headEnd type="none" w="sm" len="sm"/>
            <a:tailEnd type="triangle" w="med" len="med"/>
          </a:ln>
        </p:spPr>
      </p:cxnSp>
      <p:cxnSp>
        <p:nvCxnSpPr>
          <p:cNvPr id="487" name="Google Shape;487;p43"/>
          <p:cNvCxnSpPr>
            <a:stCxn id="467" idx="2"/>
            <a:endCxn id="473" idx="0"/>
          </p:cNvCxnSpPr>
          <p:nvPr/>
        </p:nvCxnSpPr>
        <p:spPr>
          <a:xfrm>
            <a:off x="6810691" y="4817094"/>
            <a:ext cx="4500" cy="318000"/>
          </a:xfrm>
          <a:prstGeom prst="straightConnector1">
            <a:avLst/>
          </a:prstGeom>
          <a:noFill/>
          <a:ln w="9525" cap="flat" cmpd="sng">
            <a:solidFill>
              <a:srgbClr val="7F7F7F"/>
            </a:solidFill>
            <a:prstDash val="dashDot"/>
            <a:miter lim="800000"/>
            <a:headEnd type="none" w="sm" len="sm"/>
            <a:tailEnd type="triangle" w="med" len="med"/>
          </a:ln>
        </p:spPr>
      </p:cxnSp>
      <p:cxnSp>
        <p:nvCxnSpPr>
          <p:cNvPr id="488" name="Google Shape;488;p43"/>
          <p:cNvCxnSpPr>
            <a:stCxn id="436" idx="3"/>
            <a:endCxn id="448" idx="0"/>
          </p:cNvCxnSpPr>
          <p:nvPr/>
        </p:nvCxnSpPr>
        <p:spPr>
          <a:xfrm rot="10800000" flipH="1">
            <a:off x="909308" y="1842177"/>
            <a:ext cx="688200" cy="200400"/>
          </a:xfrm>
          <a:prstGeom prst="bentConnector3">
            <a:avLst>
              <a:gd name="adj1" fmla="val 49993"/>
            </a:avLst>
          </a:prstGeom>
          <a:noFill/>
          <a:ln w="38100" cap="flat" cmpd="sng">
            <a:solidFill>
              <a:srgbClr val="3469B1"/>
            </a:solidFill>
            <a:prstDash val="solid"/>
            <a:miter lim="800000"/>
            <a:headEnd type="none" w="sm" len="sm"/>
            <a:tailEnd type="triangle" w="med" len="med"/>
          </a:ln>
        </p:spPr>
      </p:cxnSp>
      <p:cxnSp>
        <p:nvCxnSpPr>
          <p:cNvPr id="489" name="Google Shape;489;p43"/>
          <p:cNvCxnSpPr>
            <a:stCxn id="436" idx="3"/>
            <a:endCxn id="464" idx="0"/>
          </p:cNvCxnSpPr>
          <p:nvPr/>
        </p:nvCxnSpPr>
        <p:spPr>
          <a:xfrm>
            <a:off x="909308" y="2042577"/>
            <a:ext cx="688200" cy="891000"/>
          </a:xfrm>
          <a:prstGeom prst="bentConnector3">
            <a:avLst>
              <a:gd name="adj1" fmla="val 49993"/>
            </a:avLst>
          </a:prstGeom>
          <a:noFill/>
          <a:ln w="38100" cap="flat" cmpd="sng">
            <a:solidFill>
              <a:srgbClr val="3469B1"/>
            </a:solidFill>
            <a:prstDash val="solid"/>
            <a:miter lim="800000"/>
            <a:headEnd type="none" w="sm" len="sm"/>
            <a:tailEnd type="triangle" w="med" len="med"/>
          </a:ln>
        </p:spPr>
      </p:cxnSp>
      <p:cxnSp>
        <p:nvCxnSpPr>
          <p:cNvPr id="490" name="Google Shape;490;p43"/>
          <p:cNvCxnSpPr>
            <a:stCxn id="444" idx="3"/>
            <a:endCxn id="479" idx="0"/>
          </p:cNvCxnSpPr>
          <p:nvPr/>
        </p:nvCxnSpPr>
        <p:spPr>
          <a:xfrm>
            <a:off x="909308" y="5753174"/>
            <a:ext cx="688200" cy="0"/>
          </a:xfrm>
          <a:prstGeom prst="straightConnector1">
            <a:avLst/>
          </a:prstGeom>
          <a:noFill/>
          <a:ln w="38100" cap="flat" cmpd="sng">
            <a:solidFill>
              <a:srgbClr val="28246F"/>
            </a:solidFill>
            <a:prstDash val="solid"/>
            <a:miter lim="800000"/>
            <a:headEnd type="none" w="sm" len="sm"/>
            <a:tailEnd type="triangle" w="med" len="med"/>
          </a:ln>
        </p:spPr>
      </p:cxnSp>
      <p:cxnSp>
        <p:nvCxnSpPr>
          <p:cNvPr id="491" name="Google Shape;491;p43"/>
          <p:cNvCxnSpPr>
            <a:stCxn id="440" idx="3"/>
            <a:endCxn id="470" idx="0"/>
          </p:cNvCxnSpPr>
          <p:nvPr/>
        </p:nvCxnSpPr>
        <p:spPr>
          <a:xfrm>
            <a:off x="909308" y="4172527"/>
            <a:ext cx="688200" cy="0"/>
          </a:xfrm>
          <a:prstGeom prst="straightConnector1">
            <a:avLst/>
          </a:prstGeom>
          <a:noFill/>
          <a:ln w="38100" cap="flat" cmpd="sng">
            <a:solidFill>
              <a:srgbClr val="28246F"/>
            </a:solidFill>
            <a:prstDash val="solid"/>
            <a:miter lim="800000"/>
            <a:headEnd type="none" w="sm" len="sm"/>
            <a:tailEnd type="triangle" w="med" len="med"/>
          </a:ln>
        </p:spPr>
      </p:cxnSp>
      <p:sp>
        <p:nvSpPr>
          <p:cNvPr id="492" name="Google Shape;492;p43"/>
          <p:cNvSpPr txBox="1"/>
          <p:nvPr/>
        </p:nvSpPr>
        <p:spPr>
          <a:xfrm rot="-5400000">
            <a:off x="7429881" y="5614729"/>
            <a:ext cx="1364100" cy="276900"/>
          </a:xfrm>
          <a:prstGeom prst="rect">
            <a:avLst/>
          </a:prstGeom>
          <a:noFill/>
          <a:ln>
            <a:noFill/>
          </a:ln>
        </p:spPr>
        <p:txBody>
          <a:bodyPr spcFirstLastPara="1" wrap="square" lIns="91425" tIns="45700" rIns="91425" bIns="45700" anchor="b"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C00000"/>
                </a:solidFill>
                <a:latin typeface="Century Gothic"/>
                <a:ea typeface="Century Gothic"/>
                <a:cs typeface="Century Gothic"/>
                <a:sym typeface="Century Gothic"/>
              </a:rPr>
              <a:t>Why?      AE?</a:t>
            </a:r>
            <a:endParaRPr sz="1400" b="0" i="0" u="none" strike="noStrike" cap="none">
              <a:solidFill>
                <a:srgbClr val="000000"/>
              </a:solidFill>
              <a:latin typeface="Arial"/>
              <a:ea typeface="Arial"/>
              <a:cs typeface="Arial"/>
              <a:sym typeface="Arial"/>
            </a:endParaRPr>
          </a:p>
        </p:txBody>
      </p:sp>
      <p:cxnSp>
        <p:nvCxnSpPr>
          <p:cNvPr id="493" name="Google Shape;493;p43"/>
          <p:cNvCxnSpPr>
            <a:stCxn id="469" idx="2"/>
            <a:endCxn id="474" idx="0"/>
          </p:cNvCxnSpPr>
          <p:nvPr/>
        </p:nvCxnSpPr>
        <p:spPr>
          <a:xfrm flipH="1">
            <a:off x="9960549" y="4817094"/>
            <a:ext cx="859200" cy="318000"/>
          </a:xfrm>
          <a:prstGeom prst="straightConnector1">
            <a:avLst/>
          </a:prstGeom>
          <a:noFill/>
          <a:ln w="9525" cap="flat" cmpd="sng">
            <a:solidFill>
              <a:srgbClr val="7F7F7F"/>
            </a:solidFill>
            <a:prstDash val="dashDot"/>
            <a:miter lim="800000"/>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4"/>
          <p:cNvSpPr/>
          <p:nvPr/>
        </p:nvSpPr>
        <p:spPr>
          <a:xfrm>
            <a:off x="1255941" y="6484518"/>
            <a:ext cx="910610" cy="258609"/>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0" tIns="0" rIns="0" bIns="0" anchor="ctr" anchorCtr="0">
            <a:noAutofit/>
          </a:bodyPr>
          <a:lstStyle/>
          <a:p>
            <a:pPr algn="ctr">
              <a:buClr>
                <a:srgbClr val="FFFFFF"/>
              </a:buClr>
              <a:buSzPts val="1100"/>
            </a:pPr>
            <a:r>
              <a:rPr lang="en-US" sz="1100" b="1" spc="200">
                <a:solidFill>
                  <a:srgbClr val="FFFFFF"/>
                </a:solidFill>
                <a:latin typeface="Century Gothic"/>
                <a:sym typeface="Century Gothic"/>
              </a:rPr>
              <a:t>AGENTIC</a:t>
            </a:r>
            <a:endParaRPr sz="1100" b="1" spc="200">
              <a:solidFill>
                <a:srgbClr val="FFFFFF"/>
              </a:solidFill>
              <a:latin typeface="Century Gothic"/>
              <a:sym typeface="Century Gothic"/>
            </a:endParaRPr>
          </a:p>
        </p:txBody>
      </p:sp>
      <p:sp>
        <p:nvSpPr>
          <p:cNvPr id="500" name="Google Shape;500;p44"/>
          <p:cNvSpPr txBox="1"/>
          <p:nvPr/>
        </p:nvSpPr>
        <p:spPr>
          <a:xfrm>
            <a:off x="0" y="274526"/>
            <a:ext cx="12188825" cy="8002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E1B53"/>
              </a:buClr>
              <a:buSzPts val="2300"/>
              <a:buFont typeface="Century Gothic"/>
              <a:buNone/>
            </a:pPr>
            <a:r>
              <a:rPr lang="en-US" sz="2300" b="1" i="0" u="none" strike="noStrike" cap="none">
                <a:solidFill>
                  <a:srgbClr val="1E1B53"/>
                </a:solidFill>
                <a:latin typeface="Century Gothic"/>
                <a:ea typeface="Century Gothic"/>
                <a:cs typeface="Century Gothic"/>
                <a:sym typeface="Century Gothic"/>
              </a:rPr>
              <a:t>Real Example Output – Agentic AI teams that can </a:t>
            </a:r>
            <a:br>
              <a:rPr lang="en-US" sz="2300" b="1" i="0" u="none" strike="noStrike" cap="none">
                <a:solidFill>
                  <a:srgbClr val="1E1B53"/>
                </a:solidFill>
                <a:latin typeface="Century Gothic"/>
                <a:ea typeface="Century Gothic"/>
                <a:cs typeface="Century Gothic"/>
                <a:sym typeface="Century Gothic"/>
              </a:rPr>
            </a:br>
            <a:r>
              <a:rPr lang="en-US" sz="2300" b="1" i="0" u="none" strike="noStrike" cap="none">
                <a:solidFill>
                  <a:srgbClr val="1E1B53"/>
                </a:solidFill>
                <a:latin typeface="Century Gothic"/>
                <a:ea typeface="Century Gothic"/>
                <a:cs typeface="Century Gothic"/>
                <a:sym typeface="Century Gothic"/>
              </a:rPr>
              <a:t>read raw input, evaluate ideas, and categorize insights</a:t>
            </a:r>
            <a:endParaRPr sz="2300" b="0" i="1" u="none" strike="noStrike" cap="none">
              <a:solidFill>
                <a:srgbClr val="1E1B53"/>
              </a:solidFill>
              <a:latin typeface="Arial"/>
              <a:ea typeface="Arial"/>
              <a:cs typeface="Arial"/>
              <a:sym typeface="Arial"/>
            </a:endParaRPr>
          </a:p>
        </p:txBody>
      </p:sp>
      <p:grpSp>
        <p:nvGrpSpPr>
          <p:cNvPr id="501" name="Google Shape;501;p44"/>
          <p:cNvGrpSpPr/>
          <p:nvPr/>
        </p:nvGrpSpPr>
        <p:grpSpPr>
          <a:xfrm>
            <a:off x="332041" y="1780183"/>
            <a:ext cx="577267" cy="524788"/>
            <a:chOff x="4053784" y="3651306"/>
            <a:chExt cx="577267" cy="524788"/>
          </a:xfrm>
        </p:grpSpPr>
        <p:sp>
          <p:nvSpPr>
            <p:cNvPr id="502" name="Google Shape;502;p44"/>
            <p:cNvSpPr/>
            <p:nvPr/>
          </p:nvSpPr>
          <p:spPr>
            <a:xfrm>
              <a:off x="4053784" y="3651306"/>
              <a:ext cx="577267" cy="524788"/>
            </a:xfrm>
            <a:prstGeom prst="roundRect">
              <a:avLst>
                <a:gd name="adj" fmla="val 0"/>
              </a:avLst>
            </a:prstGeom>
            <a:solidFill>
              <a:srgbClr val="3469B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FFFFFF"/>
                </a:solidFill>
                <a:latin typeface="Century Gothic"/>
                <a:ea typeface="Century Gothic"/>
                <a:cs typeface="Century Gothic"/>
                <a:sym typeface="Century Gothic"/>
              </a:endParaRPr>
            </a:p>
          </p:txBody>
        </p:sp>
        <p:sp>
          <p:nvSpPr>
            <p:cNvPr id="503" name="Google Shape;503;p44"/>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rgbClr val="000000"/>
                </a:solidFill>
                <a:latin typeface="Calibri"/>
                <a:ea typeface="Calibri"/>
                <a:cs typeface="Calibri"/>
                <a:sym typeface="Calibri"/>
              </a:endParaRPr>
            </a:p>
          </p:txBody>
        </p:sp>
      </p:grpSp>
      <p:sp>
        <p:nvSpPr>
          <p:cNvPr id="504" name="Google Shape;504;p44"/>
          <p:cNvSpPr txBox="1"/>
          <p:nvPr/>
        </p:nvSpPr>
        <p:spPr>
          <a:xfrm>
            <a:off x="235791" y="1284697"/>
            <a:ext cx="1621954" cy="481414"/>
          </a:xfrm>
          <a:prstGeom prst="rect">
            <a:avLst/>
          </a:prstGeom>
          <a:noFill/>
          <a:ln>
            <a:noFill/>
          </a:ln>
        </p:spPr>
        <p:txBody>
          <a:bodyPr spcFirstLastPara="1" wrap="square" lIns="91425" tIns="45700" rIns="91425" bIns="45700" anchor="b" anchorCtr="0">
            <a:spAutoFit/>
          </a:bodyPr>
          <a:lstStyle/>
          <a:p>
            <a:pPr marL="0" marR="0" lvl="0" indent="0" algn="l" rtl="0">
              <a:lnSpc>
                <a:spcPct val="110000"/>
              </a:lnSpc>
              <a:spcBef>
                <a:spcPts val="0"/>
              </a:spcBef>
              <a:spcAft>
                <a:spcPts val="0"/>
              </a:spcAft>
              <a:buClr>
                <a:srgbClr val="000000"/>
              </a:buClr>
              <a:buSzPts val="1200"/>
              <a:buFont typeface="Arial"/>
              <a:buNone/>
            </a:pPr>
            <a:r>
              <a:rPr lang="en-US" sz="1200" b="1" i="0" u="none" strike="noStrike" cap="none">
                <a:solidFill>
                  <a:srgbClr val="3469B1"/>
                </a:solidFill>
                <a:latin typeface="Century Gothic"/>
                <a:ea typeface="Century Gothic"/>
                <a:cs typeface="Century Gothic"/>
                <a:sym typeface="Century Gothic"/>
              </a:rPr>
              <a:t>Input-to-Idea </a:t>
            </a:r>
            <a:br>
              <a:rPr lang="en-US" sz="1200" b="1" i="0" u="none" strike="noStrike" cap="none">
                <a:solidFill>
                  <a:srgbClr val="3469B1"/>
                </a:solidFill>
                <a:latin typeface="Century Gothic"/>
                <a:ea typeface="Century Gothic"/>
                <a:cs typeface="Century Gothic"/>
                <a:sym typeface="Century Gothic"/>
              </a:rPr>
            </a:br>
            <a:r>
              <a:rPr lang="en-US" sz="1200" b="1" i="0" u="none" strike="noStrike" cap="none">
                <a:solidFill>
                  <a:srgbClr val="3469B1"/>
                </a:solidFill>
                <a:latin typeface="Century Gothic"/>
                <a:ea typeface="Century Gothic"/>
                <a:cs typeface="Century Gothic"/>
                <a:sym typeface="Century Gothic"/>
              </a:rPr>
              <a:t>Parser Agent</a:t>
            </a:r>
            <a:endParaRPr sz="1400" b="0" i="0" u="none" strike="noStrike" cap="none">
              <a:solidFill>
                <a:srgbClr val="000000"/>
              </a:solidFill>
              <a:latin typeface="Arial"/>
              <a:ea typeface="Arial"/>
              <a:cs typeface="Arial"/>
              <a:sym typeface="Arial"/>
            </a:endParaRPr>
          </a:p>
        </p:txBody>
      </p:sp>
      <p:grpSp>
        <p:nvGrpSpPr>
          <p:cNvPr id="505" name="Google Shape;505;p44"/>
          <p:cNvGrpSpPr/>
          <p:nvPr/>
        </p:nvGrpSpPr>
        <p:grpSpPr>
          <a:xfrm>
            <a:off x="332041" y="3910133"/>
            <a:ext cx="577267" cy="524788"/>
            <a:chOff x="4053784" y="3651306"/>
            <a:chExt cx="577267" cy="524788"/>
          </a:xfrm>
        </p:grpSpPr>
        <p:sp>
          <p:nvSpPr>
            <p:cNvPr id="506" name="Google Shape;506;p44"/>
            <p:cNvSpPr/>
            <p:nvPr/>
          </p:nvSpPr>
          <p:spPr>
            <a:xfrm>
              <a:off x="4053784" y="3651306"/>
              <a:ext cx="577267" cy="524788"/>
            </a:xfrm>
            <a:prstGeom prst="roundRect">
              <a:avLst>
                <a:gd name="adj" fmla="val 0"/>
              </a:avLst>
            </a:prstGeom>
            <a:solidFill>
              <a:srgbClr val="595959"/>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FFFFFF"/>
                </a:solidFill>
                <a:latin typeface="Century Gothic"/>
                <a:ea typeface="Century Gothic"/>
                <a:cs typeface="Century Gothic"/>
                <a:sym typeface="Century Gothic"/>
              </a:endParaRPr>
            </a:p>
          </p:txBody>
        </p:sp>
        <p:sp>
          <p:nvSpPr>
            <p:cNvPr id="507" name="Google Shape;507;p44"/>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rgbClr val="000000"/>
                </a:solidFill>
                <a:latin typeface="Calibri"/>
                <a:ea typeface="Calibri"/>
                <a:cs typeface="Calibri"/>
                <a:sym typeface="Calibri"/>
              </a:endParaRPr>
            </a:p>
          </p:txBody>
        </p:sp>
      </p:grpSp>
      <p:sp>
        <p:nvSpPr>
          <p:cNvPr id="508" name="Google Shape;508;p44"/>
          <p:cNvSpPr txBox="1"/>
          <p:nvPr/>
        </p:nvSpPr>
        <p:spPr>
          <a:xfrm>
            <a:off x="235791" y="3406245"/>
            <a:ext cx="1621954" cy="481414"/>
          </a:xfrm>
          <a:prstGeom prst="rect">
            <a:avLst/>
          </a:prstGeom>
          <a:noFill/>
          <a:ln>
            <a:noFill/>
          </a:ln>
        </p:spPr>
        <p:txBody>
          <a:bodyPr spcFirstLastPara="1" wrap="square" lIns="91425" tIns="45700" rIns="91425" bIns="45700" anchor="b" anchorCtr="0">
            <a:spAutoFit/>
          </a:bodyPr>
          <a:lstStyle/>
          <a:p>
            <a:pPr marL="0" marR="0" lvl="0" indent="0" algn="l" rtl="0">
              <a:lnSpc>
                <a:spcPct val="110000"/>
              </a:lnSpc>
              <a:spcBef>
                <a:spcPts val="0"/>
              </a:spcBef>
              <a:spcAft>
                <a:spcPts val="0"/>
              </a:spcAft>
              <a:buClr>
                <a:srgbClr val="000000"/>
              </a:buClr>
              <a:buSzPts val="1200"/>
              <a:buFont typeface="Arial"/>
              <a:buNone/>
            </a:pPr>
            <a:r>
              <a:rPr lang="en-US" sz="1200" b="1" i="0" u="none" strike="noStrike" cap="none">
                <a:solidFill>
                  <a:srgbClr val="3F3F3F"/>
                </a:solidFill>
                <a:latin typeface="Century Gothic"/>
                <a:ea typeface="Century Gothic"/>
                <a:cs typeface="Century Gothic"/>
                <a:sym typeface="Century Gothic"/>
              </a:rPr>
              <a:t>Idea-to-Insight Evaluator Agent</a:t>
            </a:r>
            <a:endParaRPr sz="1400" b="0" i="0" u="none" strike="noStrike" cap="none">
              <a:solidFill>
                <a:srgbClr val="000000"/>
              </a:solidFill>
              <a:latin typeface="Arial"/>
              <a:ea typeface="Arial"/>
              <a:cs typeface="Arial"/>
              <a:sym typeface="Arial"/>
            </a:endParaRPr>
          </a:p>
        </p:txBody>
      </p:sp>
      <p:grpSp>
        <p:nvGrpSpPr>
          <p:cNvPr id="509" name="Google Shape;509;p44"/>
          <p:cNvGrpSpPr/>
          <p:nvPr/>
        </p:nvGrpSpPr>
        <p:grpSpPr>
          <a:xfrm>
            <a:off x="332041" y="5490780"/>
            <a:ext cx="577267" cy="524788"/>
            <a:chOff x="4053784" y="3651306"/>
            <a:chExt cx="577267" cy="524788"/>
          </a:xfrm>
        </p:grpSpPr>
        <p:sp>
          <p:nvSpPr>
            <p:cNvPr id="510" name="Google Shape;510;p44"/>
            <p:cNvSpPr/>
            <p:nvPr/>
          </p:nvSpPr>
          <p:spPr>
            <a:xfrm>
              <a:off x="4053784" y="3651306"/>
              <a:ext cx="577267" cy="524788"/>
            </a:xfrm>
            <a:prstGeom prst="roundRect">
              <a:avLst>
                <a:gd name="adj" fmla="val 0"/>
              </a:avLst>
            </a:prstGeom>
            <a:solidFill>
              <a:srgbClr val="28246F"/>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FFFFFF"/>
                </a:solidFill>
                <a:latin typeface="Century Gothic"/>
                <a:ea typeface="Century Gothic"/>
                <a:cs typeface="Century Gothic"/>
                <a:sym typeface="Century Gothic"/>
              </a:endParaRPr>
            </a:p>
          </p:txBody>
        </p:sp>
        <p:sp>
          <p:nvSpPr>
            <p:cNvPr id="511" name="Google Shape;511;p44"/>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rgbClr val="000000"/>
                </a:solidFill>
                <a:latin typeface="Calibri"/>
                <a:ea typeface="Calibri"/>
                <a:cs typeface="Calibri"/>
                <a:sym typeface="Calibri"/>
              </a:endParaRPr>
            </a:p>
          </p:txBody>
        </p:sp>
      </p:grpSp>
      <p:sp>
        <p:nvSpPr>
          <p:cNvPr id="512" name="Google Shape;512;p44"/>
          <p:cNvSpPr txBox="1"/>
          <p:nvPr/>
        </p:nvSpPr>
        <p:spPr>
          <a:xfrm>
            <a:off x="235791" y="4791240"/>
            <a:ext cx="1362003" cy="684546"/>
          </a:xfrm>
          <a:prstGeom prst="rect">
            <a:avLst/>
          </a:prstGeom>
          <a:noFill/>
          <a:ln>
            <a:noFill/>
          </a:ln>
        </p:spPr>
        <p:txBody>
          <a:bodyPr spcFirstLastPara="1" wrap="square" lIns="91425" tIns="45700" rIns="91425" bIns="45700" anchor="b" anchorCtr="0">
            <a:spAutoFit/>
          </a:bodyPr>
          <a:lstStyle/>
          <a:p>
            <a:pPr marL="0" marR="0" lvl="0" indent="0" algn="l" rtl="0">
              <a:lnSpc>
                <a:spcPct val="110000"/>
              </a:lnSpc>
              <a:spcBef>
                <a:spcPts val="0"/>
              </a:spcBef>
              <a:spcAft>
                <a:spcPts val="0"/>
              </a:spcAft>
              <a:buClr>
                <a:srgbClr val="000000"/>
              </a:buClr>
              <a:buSzPts val="1200"/>
              <a:buFont typeface="Arial"/>
              <a:buNone/>
            </a:pPr>
            <a:r>
              <a:rPr lang="en-US" sz="1200" b="1" i="0" u="none" strike="noStrike" cap="none">
                <a:solidFill>
                  <a:srgbClr val="28246F"/>
                </a:solidFill>
                <a:latin typeface="Century Gothic"/>
                <a:ea typeface="Century Gothic"/>
                <a:cs typeface="Century Gothic"/>
                <a:sym typeface="Century Gothic"/>
              </a:rPr>
              <a:t>Insight Categorization Agent</a:t>
            </a:r>
            <a:endParaRPr sz="1400" b="0" i="0" u="none" strike="noStrike" cap="none">
              <a:solidFill>
                <a:srgbClr val="000000"/>
              </a:solidFill>
              <a:latin typeface="Arial"/>
              <a:ea typeface="Arial"/>
              <a:cs typeface="Arial"/>
              <a:sym typeface="Arial"/>
            </a:endParaRPr>
          </a:p>
        </p:txBody>
      </p:sp>
      <p:sp>
        <p:nvSpPr>
          <p:cNvPr id="513" name="Google Shape;513;p44"/>
          <p:cNvSpPr/>
          <p:nvPr/>
        </p:nvSpPr>
        <p:spPr>
          <a:xfrm>
            <a:off x="1955291" y="1366787"/>
            <a:ext cx="9710801" cy="950556"/>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r>
              <a:rPr sz="1000" b="1">
                <a:solidFill>
                  <a:srgbClr val="28246F"/>
                </a:solidFill>
                <a:latin typeface="Century Gothic"/>
              </a:rPr>
              <a:t>Happened to see Bichael Muble at the Starbucks outside the congress hall. Note to self, he likes to drink matcha frappuccino with lavendar cold-foam. After catching up a bit, he mentioned that formulary reviews at their institution have been pushed back repeatedly, which is slowing adoption of new therapies. They also observed competitor reps spinning head-to-head trial data in ways that confuse less experienced staff. As we were closing the discussion, he told me a funny story about one of his bald patients experiencing rapid hair regrowth while on epco. The patient joked that that the hair made him look 20 years younger! He wanted to reconvene next quarter to hear about any new findings.</a:t>
            </a:r>
          </a:p>
        </p:txBody>
      </p:sp>
      <p:sp>
        <p:nvSpPr>
          <p:cNvPr id="514" name="Google Shape;514;p44"/>
          <p:cNvSpPr txBox="1"/>
          <p:nvPr/>
        </p:nvSpPr>
        <p:spPr>
          <a:xfrm rot="-5400000">
            <a:off x="1261269" y="1702924"/>
            <a:ext cx="950556" cy="278281"/>
          </a:xfrm>
          <a:prstGeom prst="rect">
            <a:avLst/>
          </a:prstGeom>
          <a:noFill/>
          <a:ln>
            <a:noFill/>
          </a:ln>
        </p:spPr>
        <p:txBody>
          <a:bodyPr spcFirstLastPara="1" wrap="square" lIns="91425" tIns="45700" rIns="91425" bIns="45700" anchor="b"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3469B1"/>
                </a:solidFill>
                <a:latin typeface="Century Gothic"/>
                <a:ea typeface="Century Gothic"/>
                <a:cs typeface="Century Gothic"/>
                <a:sym typeface="Century Gothic"/>
              </a:rPr>
              <a:t>Raw Input</a:t>
            </a:r>
            <a:endParaRPr sz="1400" b="0" i="0" u="none" strike="noStrike" cap="none">
              <a:solidFill>
                <a:srgbClr val="000000"/>
              </a:solidFill>
              <a:latin typeface="Arial"/>
              <a:ea typeface="Arial"/>
              <a:cs typeface="Arial"/>
              <a:sym typeface="Arial"/>
            </a:endParaRPr>
          </a:p>
        </p:txBody>
      </p:sp>
      <p:sp>
        <p:nvSpPr>
          <p:cNvPr id="515" name="Google Shape;515;p44"/>
          <p:cNvSpPr/>
          <p:nvPr/>
        </p:nvSpPr>
        <p:spPr>
          <a:xfrm>
            <a:off x="1955292" y="2591295"/>
            <a:ext cx="1692600" cy="731400"/>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r>
              <a:rPr sz="700" b="1">
                <a:solidFill>
                  <a:srgbClr val="28246F"/>
                </a:solidFill>
                <a:latin typeface="Century Gothic"/>
              </a:rPr>
              <a:t>After catching up a bit, he mentioned that formulary reviews at their institution have been pushed back repeatedly, which is slowing adoption of new therapies.</a:t>
            </a:r>
          </a:p>
        </p:txBody>
      </p:sp>
      <p:sp>
        <p:nvSpPr>
          <p:cNvPr id="516" name="Google Shape;516;p44"/>
          <p:cNvSpPr/>
          <p:nvPr/>
        </p:nvSpPr>
        <p:spPr>
          <a:xfrm>
            <a:off x="3959821" y="2591295"/>
            <a:ext cx="1692684" cy="731520"/>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r>
              <a:rPr sz="700" b="1">
                <a:solidFill>
                  <a:srgbClr val="28246F"/>
                </a:solidFill>
                <a:latin typeface="Century Gothic"/>
              </a:rPr>
              <a:t>They also observed competitor reps spinning head-to-head trial data in ways that confuse less experienced staff.</a:t>
            </a:r>
          </a:p>
        </p:txBody>
      </p:sp>
      <p:sp>
        <p:nvSpPr>
          <p:cNvPr id="517" name="Google Shape;517;p44"/>
          <p:cNvSpPr/>
          <p:nvPr/>
        </p:nvSpPr>
        <p:spPr>
          <a:xfrm>
            <a:off x="5964350" y="2591295"/>
            <a:ext cx="1692684" cy="731520"/>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r>
              <a:rPr sz="700" b="1">
                <a:solidFill>
                  <a:srgbClr val="28246F"/>
                </a:solidFill>
                <a:latin typeface="Century Gothic"/>
              </a:rPr>
              <a:t>Happened to see Bichael Muble at the Starbucks outside the congress hall. Note to self, he likes to drink matcha frappuccino with lavendar cold-foam.</a:t>
            </a:r>
          </a:p>
        </p:txBody>
      </p:sp>
      <p:sp>
        <p:nvSpPr>
          <p:cNvPr id="518" name="Google Shape;518;p44"/>
          <p:cNvSpPr/>
          <p:nvPr/>
        </p:nvSpPr>
        <p:spPr>
          <a:xfrm>
            <a:off x="7968879" y="2591295"/>
            <a:ext cx="1692684" cy="731520"/>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r>
              <a:rPr sz="700" b="1">
                <a:solidFill>
                  <a:srgbClr val="28246F"/>
                </a:solidFill>
                <a:latin typeface="Century Gothic"/>
              </a:rPr>
              <a:t>He wanted to reconvene next quarter to hear about any new findings.</a:t>
            </a:r>
          </a:p>
        </p:txBody>
      </p:sp>
      <p:sp>
        <p:nvSpPr>
          <p:cNvPr id="519" name="Google Shape;519;p44"/>
          <p:cNvSpPr/>
          <p:nvPr/>
        </p:nvSpPr>
        <p:spPr>
          <a:xfrm>
            <a:off x="9973408" y="2591295"/>
            <a:ext cx="1692684" cy="731520"/>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r>
              <a:rPr sz="600" b="1">
                <a:solidFill>
                  <a:srgbClr val="28246F"/>
                </a:solidFill>
                <a:latin typeface="Century Gothic"/>
              </a:rPr>
              <a:t>As we were closing the discussion, he told me a funny story about one of his bald patients experiencing rapid hair regrowth while on epco. The patient joked that that the hair made him look 20 years younger!</a:t>
            </a:r>
          </a:p>
        </p:txBody>
      </p:sp>
      <p:cxnSp>
        <p:nvCxnSpPr>
          <p:cNvPr id="520" name="Google Shape;520;p44"/>
          <p:cNvCxnSpPr>
            <a:stCxn id="513" idx="2"/>
            <a:endCxn id="515" idx="0"/>
          </p:cNvCxnSpPr>
          <p:nvPr/>
        </p:nvCxnSpPr>
        <p:spPr>
          <a:xfrm rot="5400000">
            <a:off x="4669141" y="449693"/>
            <a:ext cx="273900" cy="4009200"/>
          </a:xfrm>
          <a:prstGeom prst="bentConnector3">
            <a:avLst>
              <a:gd name="adj1" fmla="val 50009"/>
            </a:avLst>
          </a:prstGeom>
          <a:noFill/>
          <a:ln w="9525" cap="flat" cmpd="sng">
            <a:solidFill>
              <a:srgbClr val="7F7F7F"/>
            </a:solidFill>
            <a:prstDash val="dashDot"/>
            <a:miter lim="800000"/>
            <a:headEnd type="none" w="sm" len="sm"/>
            <a:tailEnd type="triangle" w="med" len="med"/>
          </a:ln>
        </p:spPr>
      </p:cxnSp>
      <p:cxnSp>
        <p:nvCxnSpPr>
          <p:cNvPr id="521" name="Google Shape;521;p44"/>
          <p:cNvCxnSpPr>
            <a:stCxn id="513" idx="2"/>
            <a:endCxn id="517" idx="0"/>
          </p:cNvCxnSpPr>
          <p:nvPr/>
        </p:nvCxnSpPr>
        <p:spPr>
          <a:xfrm>
            <a:off x="6810691" y="2317343"/>
            <a:ext cx="0" cy="273900"/>
          </a:xfrm>
          <a:prstGeom prst="straightConnector1">
            <a:avLst/>
          </a:prstGeom>
          <a:noFill/>
          <a:ln w="9525" cap="flat" cmpd="sng">
            <a:solidFill>
              <a:srgbClr val="7F7F7F"/>
            </a:solidFill>
            <a:prstDash val="dashDot"/>
            <a:miter lim="800000"/>
            <a:headEnd type="none" w="sm" len="sm"/>
            <a:tailEnd type="triangle" w="med" len="med"/>
          </a:ln>
        </p:spPr>
      </p:cxnSp>
      <p:cxnSp>
        <p:nvCxnSpPr>
          <p:cNvPr id="522" name="Google Shape;522;p44"/>
          <p:cNvCxnSpPr>
            <a:stCxn id="513" idx="2"/>
            <a:endCxn id="516" idx="0"/>
          </p:cNvCxnSpPr>
          <p:nvPr/>
        </p:nvCxnSpPr>
        <p:spPr>
          <a:xfrm rot="5400000">
            <a:off x="5671441" y="1451993"/>
            <a:ext cx="273900" cy="2004600"/>
          </a:xfrm>
          <a:prstGeom prst="bentConnector3">
            <a:avLst>
              <a:gd name="adj1" fmla="val 50010"/>
            </a:avLst>
          </a:prstGeom>
          <a:noFill/>
          <a:ln w="9525" cap="flat" cmpd="sng">
            <a:solidFill>
              <a:srgbClr val="7F7F7F"/>
            </a:solidFill>
            <a:prstDash val="dashDot"/>
            <a:miter lim="800000"/>
            <a:headEnd type="none" w="sm" len="sm"/>
            <a:tailEnd type="triangle" w="med" len="med"/>
          </a:ln>
        </p:spPr>
      </p:cxnSp>
      <p:cxnSp>
        <p:nvCxnSpPr>
          <p:cNvPr id="523" name="Google Shape;523;p44"/>
          <p:cNvCxnSpPr>
            <a:stCxn id="513" idx="2"/>
            <a:endCxn id="518" idx="0"/>
          </p:cNvCxnSpPr>
          <p:nvPr/>
        </p:nvCxnSpPr>
        <p:spPr>
          <a:xfrm rot="-5400000" flipH="1">
            <a:off x="7676042" y="1451993"/>
            <a:ext cx="273900" cy="2004600"/>
          </a:xfrm>
          <a:prstGeom prst="bentConnector3">
            <a:avLst>
              <a:gd name="adj1" fmla="val 50009"/>
            </a:avLst>
          </a:prstGeom>
          <a:noFill/>
          <a:ln w="9525" cap="flat" cmpd="sng">
            <a:solidFill>
              <a:srgbClr val="7F7F7F"/>
            </a:solidFill>
            <a:prstDash val="dashDot"/>
            <a:miter lim="800000"/>
            <a:headEnd type="none" w="sm" len="sm"/>
            <a:tailEnd type="triangle" w="med" len="med"/>
          </a:ln>
        </p:spPr>
      </p:cxnSp>
      <p:cxnSp>
        <p:nvCxnSpPr>
          <p:cNvPr id="524" name="Google Shape;524;p44"/>
          <p:cNvCxnSpPr>
            <a:stCxn id="513" idx="2"/>
            <a:endCxn id="519" idx="0"/>
          </p:cNvCxnSpPr>
          <p:nvPr/>
        </p:nvCxnSpPr>
        <p:spPr>
          <a:xfrm rot="-5400000" flipH="1">
            <a:off x="8678342" y="449693"/>
            <a:ext cx="273900" cy="4009200"/>
          </a:xfrm>
          <a:prstGeom prst="bentConnector3">
            <a:avLst>
              <a:gd name="adj1" fmla="val 50009"/>
            </a:avLst>
          </a:prstGeom>
          <a:noFill/>
          <a:ln w="9525" cap="flat" cmpd="sng">
            <a:solidFill>
              <a:srgbClr val="7F7F7F"/>
            </a:solidFill>
            <a:prstDash val="dashDot"/>
            <a:miter lim="800000"/>
            <a:headEnd type="none" w="sm" len="sm"/>
            <a:tailEnd type="triangle" w="med" len="med"/>
          </a:ln>
        </p:spPr>
      </p:cxnSp>
      <p:sp>
        <p:nvSpPr>
          <p:cNvPr id="525" name="Google Shape;525;p44"/>
          <p:cNvSpPr/>
          <p:nvPr/>
        </p:nvSpPr>
        <p:spPr>
          <a:xfrm>
            <a:off x="1955291" y="3573162"/>
            <a:ext cx="1692684" cy="315553"/>
          </a:xfrm>
          <a:prstGeom prst="rect">
            <a:avLst/>
          </a:prstGeom>
          <a:solidFill>
            <a:srgbClr val="595959"/>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Yes</a:t>
            </a:r>
            <a:endParaRPr sz="1400" b="0" i="0" u="none" strike="noStrike" cap="none">
              <a:solidFill>
                <a:srgbClr val="000000"/>
              </a:solidFill>
              <a:latin typeface="Arial"/>
              <a:ea typeface="Arial"/>
              <a:cs typeface="Arial"/>
              <a:sym typeface="Arial"/>
            </a:endParaRPr>
          </a:p>
        </p:txBody>
      </p:sp>
      <p:sp>
        <p:nvSpPr>
          <p:cNvPr id="526" name="Google Shape;526;p44"/>
          <p:cNvSpPr/>
          <p:nvPr/>
        </p:nvSpPr>
        <p:spPr>
          <a:xfrm>
            <a:off x="3959820" y="3573162"/>
            <a:ext cx="1692684" cy="315553"/>
          </a:xfrm>
          <a:prstGeom prst="rect">
            <a:avLst/>
          </a:prstGeom>
          <a:solidFill>
            <a:srgbClr val="595959"/>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a:solidFill>
                  <a:schemeClr val="lt1"/>
                </a:solidFill>
                <a:latin typeface="Century Gothic"/>
                <a:ea typeface="Century Gothic"/>
                <a:cs typeface="Century Gothic"/>
                <a:sym typeface="Century Gothic"/>
              </a:rPr>
              <a:t>Yes</a:t>
            </a:r>
            <a:endParaRPr sz="1400" b="0" i="0" u="none" strike="noStrike" cap="none">
              <a:solidFill>
                <a:srgbClr val="000000"/>
              </a:solidFill>
              <a:latin typeface="Arial"/>
              <a:ea typeface="Arial"/>
              <a:cs typeface="Arial"/>
              <a:sym typeface="Arial"/>
            </a:endParaRPr>
          </a:p>
        </p:txBody>
      </p:sp>
      <p:sp>
        <p:nvSpPr>
          <p:cNvPr id="527" name="Google Shape;527;p44"/>
          <p:cNvSpPr/>
          <p:nvPr/>
        </p:nvSpPr>
        <p:spPr>
          <a:xfrm>
            <a:off x="5964349" y="3573162"/>
            <a:ext cx="1692684" cy="315553"/>
          </a:xfrm>
          <a:prstGeom prst="rect">
            <a:avLst/>
          </a:prstGeom>
          <a:solidFill>
            <a:srgbClr val="595959"/>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a:solidFill>
                  <a:schemeClr val="lt1"/>
                </a:solidFill>
                <a:latin typeface="Century Gothic"/>
                <a:ea typeface="Century Gothic"/>
                <a:cs typeface="Century Gothic"/>
                <a:sym typeface="Century Gothic"/>
              </a:rPr>
              <a:t>No</a:t>
            </a:r>
            <a:endParaRPr sz="1400" b="0" i="0" u="none" strike="noStrike" cap="none">
              <a:solidFill>
                <a:srgbClr val="000000"/>
              </a:solidFill>
              <a:latin typeface="Arial"/>
              <a:ea typeface="Arial"/>
              <a:cs typeface="Arial"/>
              <a:sym typeface="Arial"/>
            </a:endParaRPr>
          </a:p>
        </p:txBody>
      </p:sp>
      <p:sp>
        <p:nvSpPr>
          <p:cNvPr id="528" name="Google Shape;528;p44"/>
          <p:cNvSpPr/>
          <p:nvPr/>
        </p:nvSpPr>
        <p:spPr>
          <a:xfrm>
            <a:off x="7968878" y="3573162"/>
            <a:ext cx="1692684" cy="315553"/>
          </a:xfrm>
          <a:prstGeom prst="rect">
            <a:avLst/>
          </a:prstGeom>
          <a:solidFill>
            <a:srgbClr val="595959"/>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No</a:t>
            </a:r>
            <a:endParaRPr sz="1400" b="0" i="0" u="none" strike="noStrike" cap="none">
              <a:solidFill>
                <a:srgbClr val="000000"/>
              </a:solidFill>
              <a:latin typeface="Arial"/>
              <a:ea typeface="Arial"/>
              <a:cs typeface="Arial"/>
              <a:sym typeface="Arial"/>
            </a:endParaRPr>
          </a:p>
        </p:txBody>
      </p:sp>
      <p:sp>
        <p:nvSpPr>
          <p:cNvPr id="529" name="Google Shape;529;p44"/>
          <p:cNvSpPr/>
          <p:nvPr/>
        </p:nvSpPr>
        <p:spPr>
          <a:xfrm>
            <a:off x="9973407" y="3573162"/>
            <a:ext cx="1692684" cy="315553"/>
          </a:xfrm>
          <a:prstGeom prst="rect">
            <a:avLst/>
          </a:prstGeom>
          <a:solidFill>
            <a:srgbClr val="595959"/>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Yes</a:t>
            </a:r>
            <a:endParaRPr sz="1400" b="0" i="0" u="none" strike="noStrike" cap="none">
              <a:solidFill>
                <a:srgbClr val="000000"/>
              </a:solidFill>
              <a:latin typeface="Arial"/>
              <a:ea typeface="Arial"/>
              <a:cs typeface="Arial"/>
              <a:sym typeface="Arial"/>
            </a:endParaRPr>
          </a:p>
        </p:txBody>
      </p:sp>
      <p:sp>
        <p:nvSpPr>
          <p:cNvPr id="530" name="Google Shape;530;p44"/>
          <p:cNvSpPr txBox="1"/>
          <p:nvPr/>
        </p:nvSpPr>
        <p:spPr>
          <a:xfrm rot="-5400000">
            <a:off x="1394389" y="2794313"/>
            <a:ext cx="684317" cy="278281"/>
          </a:xfrm>
          <a:prstGeom prst="rect">
            <a:avLst/>
          </a:prstGeom>
          <a:noFill/>
          <a:ln>
            <a:noFill/>
          </a:ln>
        </p:spPr>
        <p:txBody>
          <a:bodyPr spcFirstLastPara="1" wrap="square" lIns="91425" tIns="45700" rIns="91425" bIns="45700" anchor="b"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3469B1"/>
                </a:solidFill>
                <a:latin typeface="Century Gothic"/>
                <a:ea typeface="Century Gothic"/>
                <a:cs typeface="Century Gothic"/>
                <a:sym typeface="Century Gothic"/>
              </a:rPr>
              <a:t>Ideas</a:t>
            </a:r>
            <a:endParaRPr sz="1400" b="0" i="0" u="none" strike="noStrike" cap="none">
              <a:solidFill>
                <a:srgbClr val="000000"/>
              </a:solidFill>
              <a:latin typeface="Arial"/>
              <a:ea typeface="Arial"/>
              <a:cs typeface="Arial"/>
              <a:sym typeface="Arial"/>
            </a:endParaRPr>
          </a:p>
        </p:txBody>
      </p:sp>
      <p:sp>
        <p:nvSpPr>
          <p:cNvPr id="531" name="Google Shape;531;p44"/>
          <p:cNvSpPr/>
          <p:nvPr/>
        </p:nvSpPr>
        <p:spPr>
          <a:xfrm>
            <a:off x="1955291" y="3888716"/>
            <a:ext cx="1692684" cy="928378"/>
          </a:xfrm>
          <a:prstGeom prst="rect">
            <a:avLst/>
          </a:prstGeom>
          <a:solidFill>
            <a:schemeClr val="lt1"/>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r>
              <a:rPr sz="800">
                <a:solidFill>
                  <a:srgbClr val="28246F"/>
                </a:solidFill>
                <a:latin typeface="Century Gothic"/>
              </a:rPr>
              <a:t>Highlights an access barrier affecting therapy adoption that could inform Medical Affairs engagement strategy.</a:t>
            </a:r>
          </a:p>
        </p:txBody>
      </p:sp>
      <p:sp>
        <p:nvSpPr>
          <p:cNvPr id="532" name="Google Shape;532;p44"/>
          <p:cNvSpPr/>
          <p:nvPr/>
        </p:nvSpPr>
        <p:spPr>
          <a:xfrm>
            <a:off x="3959820" y="3888716"/>
            <a:ext cx="1692684" cy="928378"/>
          </a:xfrm>
          <a:prstGeom prst="rect">
            <a:avLst/>
          </a:prstGeom>
          <a:solidFill>
            <a:schemeClr val="lt1"/>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r>
              <a:rPr sz="800">
                <a:solidFill>
                  <a:srgbClr val="28246F"/>
                </a:solidFill>
                <a:latin typeface="Century Gothic"/>
              </a:rPr>
              <a:t>Reveals competitive misinformation creating educational gaps among clinical staff, actionable for Medical Affairs education initiatives.</a:t>
            </a:r>
          </a:p>
        </p:txBody>
      </p:sp>
      <p:sp>
        <p:nvSpPr>
          <p:cNvPr id="533" name="Google Shape;533;p44"/>
          <p:cNvSpPr/>
          <p:nvPr/>
        </p:nvSpPr>
        <p:spPr>
          <a:xfrm>
            <a:off x="5964349" y="3888716"/>
            <a:ext cx="1692684" cy="928378"/>
          </a:xfrm>
          <a:prstGeom prst="rect">
            <a:avLst/>
          </a:prstGeom>
          <a:solidFill>
            <a:schemeClr val="lt1"/>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r>
              <a:rPr sz="800">
                <a:solidFill>
                  <a:srgbClr val="28246F"/>
                </a:solidFill>
                <a:latin typeface="Century Gothic"/>
              </a:rPr>
              <a:t>Personal beverage preferences are trivial context unrelated to medical insights.</a:t>
            </a:r>
          </a:p>
        </p:txBody>
      </p:sp>
      <p:sp>
        <p:nvSpPr>
          <p:cNvPr id="534" name="Google Shape;534;p44"/>
          <p:cNvSpPr/>
          <p:nvPr/>
        </p:nvSpPr>
        <p:spPr>
          <a:xfrm>
            <a:off x="7968878" y="3888716"/>
            <a:ext cx="1692684" cy="928378"/>
          </a:xfrm>
          <a:prstGeom prst="rect">
            <a:avLst/>
          </a:prstGeom>
          <a:solidFill>
            <a:schemeClr val="lt1"/>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r>
              <a:rPr sz="800">
                <a:solidFill>
                  <a:srgbClr val="28246F"/>
                </a:solidFill>
                <a:latin typeface="Century Gothic"/>
              </a:rPr>
              <a:t>Future meeting logistics without substantive medical or strategic content.</a:t>
            </a:r>
          </a:p>
        </p:txBody>
      </p:sp>
      <p:sp>
        <p:nvSpPr>
          <p:cNvPr id="535" name="Google Shape;535;p44"/>
          <p:cNvSpPr/>
          <p:nvPr/>
        </p:nvSpPr>
        <p:spPr>
          <a:xfrm>
            <a:off x="9973407" y="3888716"/>
            <a:ext cx="1692684" cy="928378"/>
          </a:xfrm>
          <a:prstGeom prst="rect">
            <a:avLst/>
          </a:prstGeom>
          <a:solidFill>
            <a:schemeClr val="lt1"/>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r>
              <a:rPr sz="800">
                <a:solidFill>
                  <a:srgbClr val="28246F"/>
                </a:solidFill>
                <a:latin typeface="Century Gothic"/>
              </a:rPr>
              <a:t>Describes an unexpected beneficial outcome (hair regrowth) in a patient on epcoritamab, meeting AE criteria for any unintended medical occurrence during product use.</a:t>
            </a:r>
          </a:p>
        </p:txBody>
      </p:sp>
      <p:sp>
        <p:nvSpPr>
          <p:cNvPr id="536" name="Google Shape;536;p44"/>
          <p:cNvSpPr txBox="1"/>
          <p:nvPr/>
        </p:nvSpPr>
        <p:spPr>
          <a:xfrm rot="-5400000">
            <a:off x="1005207" y="4033387"/>
            <a:ext cx="1462680" cy="278281"/>
          </a:xfrm>
          <a:prstGeom prst="rect">
            <a:avLst/>
          </a:prstGeom>
          <a:noFill/>
          <a:ln>
            <a:noFill/>
          </a:ln>
        </p:spPr>
        <p:txBody>
          <a:bodyPr spcFirstLastPara="1" wrap="square" lIns="91425" tIns="45700" rIns="91425" bIns="45700" anchor="b"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3F3F3F"/>
                </a:solidFill>
                <a:latin typeface="Century Gothic"/>
                <a:ea typeface="Century Gothic"/>
                <a:cs typeface="Century Gothic"/>
                <a:sym typeface="Century Gothic"/>
              </a:rPr>
              <a:t>Why?  Valuable?</a:t>
            </a:r>
            <a:endParaRPr sz="1400" b="0" i="0" u="none" strike="noStrike" cap="none">
              <a:solidFill>
                <a:srgbClr val="000000"/>
              </a:solidFill>
              <a:latin typeface="Arial"/>
              <a:ea typeface="Arial"/>
              <a:cs typeface="Arial"/>
              <a:sym typeface="Arial"/>
            </a:endParaRPr>
          </a:p>
        </p:txBody>
      </p:sp>
      <p:sp>
        <p:nvSpPr>
          <p:cNvPr id="537" name="Google Shape;537;p44"/>
          <p:cNvSpPr/>
          <p:nvPr/>
        </p:nvSpPr>
        <p:spPr>
          <a:xfrm>
            <a:off x="1959881" y="5134955"/>
            <a:ext cx="1692684" cy="315553"/>
          </a:xfrm>
          <a:prstGeom prst="rect">
            <a:avLst/>
          </a:prstGeom>
          <a:solidFill>
            <a:srgbClr val="28246F"/>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r>
              <a:rPr sz="1000">
                <a:solidFill>
                  <a:srgbClr val="FFFFFF"/>
                </a:solidFill>
                <a:latin typeface="Century Gothic"/>
              </a:rPr>
              <a:t>["Access Insights"]</a:t>
            </a:r>
          </a:p>
        </p:txBody>
      </p:sp>
      <p:sp>
        <p:nvSpPr>
          <p:cNvPr id="538" name="Google Shape;538;p44"/>
          <p:cNvSpPr/>
          <p:nvPr/>
        </p:nvSpPr>
        <p:spPr>
          <a:xfrm>
            <a:off x="3964410" y="5134955"/>
            <a:ext cx="1692684" cy="315553"/>
          </a:xfrm>
          <a:prstGeom prst="rect">
            <a:avLst/>
          </a:prstGeom>
          <a:solidFill>
            <a:srgbClr val="28246F"/>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r>
              <a:rPr sz="1000">
                <a:solidFill>
                  <a:srgbClr val="FFFFFF"/>
                </a:solidFill>
                <a:latin typeface="Century Gothic"/>
              </a:rPr>
              <a:t>["Competitive Insights","Education"]</a:t>
            </a:r>
          </a:p>
        </p:txBody>
      </p:sp>
      <p:sp>
        <p:nvSpPr>
          <p:cNvPr id="539" name="Google Shape;539;p44"/>
          <p:cNvSpPr/>
          <p:nvPr/>
        </p:nvSpPr>
        <p:spPr>
          <a:xfrm>
            <a:off x="5968939" y="5134955"/>
            <a:ext cx="1692684" cy="315553"/>
          </a:xfrm>
          <a:prstGeom prst="rect">
            <a:avLst/>
          </a:prstGeom>
          <a:solidFill>
            <a:srgbClr val="28246F"/>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a:solidFill>
                  <a:schemeClr val="lt1"/>
                </a:solidFill>
                <a:latin typeface="Century Gothic"/>
                <a:ea typeface="Century Gothic"/>
                <a:cs typeface="Century Gothic"/>
                <a:sym typeface="Century Gothic"/>
              </a:rPr>
              <a:t>N/A</a:t>
            </a:r>
            <a:endParaRPr sz="1400" b="0" i="0" u="none" strike="noStrike" cap="none">
              <a:solidFill>
                <a:srgbClr val="000000"/>
              </a:solidFill>
              <a:latin typeface="Arial"/>
              <a:ea typeface="Arial"/>
              <a:cs typeface="Arial"/>
              <a:sym typeface="Arial"/>
            </a:endParaRPr>
          </a:p>
        </p:txBody>
      </p:sp>
      <p:sp>
        <p:nvSpPr>
          <p:cNvPr id="540" name="Google Shape;540;p44"/>
          <p:cNvSpPr/>
          <p:nvPr/>
        </p:nvSpPr>
        <p:spPr>
          <a:xfrm>
            <a:off x="8250369" y="5134950"/>
            <a:ext cx="3420300" cy="315600"/>
          </a:xfrm>
          <a:prstGeom prst="rect">
            <a:avLst/>
          </a:prstGeom>
          <a:solidFill>
            <a:srgbClr val="C00000"/>
          </a:solidFill>
          <a:ln w="38100" cap="flat" cmpd="sng">
            <a:solidFill>
              <a:srgbClr val="C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Possible AE</a:t>
            </a:r>
            <a:endParaRPr sz="1400" b="0" i="0" u="none" strike="noStrike" cap="none">
              <a:solidFill>
                <a:srgbClr val="000000"/>
              </a:solidFill>
              <a:latin typeface="Arial"/>
              <a:ea typeface="Arial"/>
              <a:cs typeface="Arial"/>
              <a:sym typeface="Arial"/>
            </a:endParaRPr>
          </a:p>
        </p:txBody>
      </p:sp>
      <p:sp>
        <p:nvSpPr>
          <p:cNvPr id="541" name="Google Shape;541;p44"/>
          <p:cNvSpPr/>
          <p:nvPr/>
        </p:nvSpPr>
        <p:spPr>
          <a:xfrm>
            <a:off x="1959881" y="5450509"/>
            <a:ext cx="1692684" cy="928378"/>
          </a:xfrm>
          <a:prstGeom prst="rect">
            <a:avLst/>
          </a:prstGeom>
          <a:solidFill>
            <a:schemeClr val="lt1"/>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r>
              <a:rPr sz="800">
                <a:solidFill>
                  <a:srgbClr val="28246F"/>
                </a:solidFill>
                <a:latin typeface="Century Gothic"/>
              </a:rPr>
              <a:t>This statement describes institutional formulary review delays, which is a classic access barrier affecting drug availability and adoption at the health system level.</a:t>
            </a:r>
          </a:p>
        </p:txBody>
      </p:sp>
      <p:sp>
        <p:nvSpPr>
          <p:cNvPr id="542" name="Google Shape;542;p44"/>
          <p:cNvSpPr/>
          <p:nvPr/>
        </p:nvSpPr>
        <p:spPr>
          <a:xfrm>
            <a:off x="3964410" y="5450509"/>
            <a:ext cx="1692684" cy="928378"/>
          </a:xfrm>
          <a:prstGeom prst="rect">
            <a:avLst/>
          </a:prstGeom>
          <a:solidFill>
            <a:schemeClr val="lt1"/>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r>
              <a:rPr sz="700">
                <a:solidFill>
                  <a:srgbClr val="28246F"/>
                </a:solidFill>
                <a:latin typeface="Century Gothic"/>
              </a:rPr>
              <a:t>Primary focus is on competitor promotional activity and misinformation strategies (Competitive), but also identifies educational needs for clinical staff who are being confused by this messaging (Education).</a:t>
            </a:r>
          </a:p>
        </p:txBody>
      </p:sp>
      <p:sp>
        <p:nvSpPr>
          <p:cNvPr id="543" name="Google Shape;543;p44"/>
          <p:cNvSpPr/>
          <p:nvPr/>
        </p:nvSpPr>
        <p:spPr>
          <a:xfrm>
            <a:off x="5968939" y="5450509"/>
            <a:ext cx="1692684" cy="928378"/>
          </a:xfrm>
          <a:prstGeom prst="rect">
            <a:avLst/>
          </a:prstGeom>
          <a:solidFill>
            <a:schemeClr val="lt1"/>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a:solidFill>
                  <a:srgbClr val="28246F"/>
                </a:solidFill>
                <a:latin typeface="Century Gothic"/>
                <a:ea typeface="Century Gothic"/>
                <a:cs typeface="Century Gothic"/>
                <a:sym typeface="Century Gothic"/>
              </a:rPr>
              <a:t>N/A</a:t>
            </a:r>
            <a:endParaRPr sz="1000" b="0" i="0" u="none" strike="noStrike" cap="none">
              <a:solidFill>
                <a:srgbClr val="28246F"/>
              </a:solidFill>
              <a:latin typeface="Century Gothic"/>
              <a:ea typeface="Century Gothic"/>
              <a:cs typeface="Century Gothic"/>
              <a:sym typeface="Century Gothic"/>
            </a:endParaRPr>
          </a:p>
        </p:txBody>
      </p:sp>
      <p:sp>
        <p:nvSpPr>
          <p:cNvPr id="544" name="Google Shape;544;p44"/>
          <p:cNvSpPr/>
          <p:nvPr/>
        </p:nvSpPr>
        <p:spPr>
          <a:xfrm>
            <a:off x="8250369" y="5450500"/>
            <a:ext cx="3420300" cy="928500"/>
          </a:xfrm>
          <a:prstGeom prst="rect">
            <a:avLst/>
          </a:prstGeom>
          <a:solidFill>
            <a:schemeClr val="lt1"/>
          </a:solidFill>
          <a:ln w="38100" cap="flat" cmpd="sng">
            <a:solidFill>
              <a:srgbClr val="C00000"/>
            </a:solidFill>
            <a:prstDash val="solid"/>
            <a:miter lim="800000"/>
            <a:headEnd type="none" w="sm" len="sm"/>
            <a:tailEnd type="none" w="sm" len="sm"/>
          </a:ln>
        </p:spPr>
        <p:txBody>
          <a:bodyPr spcFirstLastPara="1" wrap="square" lIns="45700" tIns="45700" rIns="45700" bIns="45700" anchor="ctr" anchorCtr="0">
            <a:noAutofit/>
          </a:bodyPr>
          <a:lstStyle/>
          <a:p>
            <a:r>
              <a:rPr sz="800">
                <a:solidFill>
                  <a:srgbClr val="28246F"/>
                </a:solidFill>
                <a:latin typeface="Century Gothic"/>
              </a:rPr>
              <a:t>This describes an unexpected beneficial outcome (hair regrowth) in a patient on epcoritamab, which meets AE criteria for any unintended medical occurrence during product use. It also provides feedback about the company's own product (epco), making it a Product Insight as well.</a:t>
            </a:r>
          </a:p>
        </p:txBody>
      </p:sp>
      <p:sp>
        <p:nvSpPr>
          <p:cNvPr id="545" name="Google Shape;545;p44"/>
          <p:cNvSpPr txBox="1"/>
          <p:nvPr/>
        </p:nvSpPr>
        <p:spPr>
          <a:xfrm rot="-5400000">
            <a:off x="1005207" y="5614034"/>
            <a:ext cx="1462680" cy="278281"/>
          </a:xfrm>
          <a:prstGeom prst="rect">
            <a:avLst/>
          </a:prstGeom>
          <a:noFill/>
          <a:ln>
            <a:noFill/>
          </a:ln>
        </p:spPr>
        <p:txBody>
          <a:bodyPr spcFirstLastPara="1" wrap="square" lIns="91425" tIns="45700" rIns="91425" bIns="45700" anchor="b"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28246F"/>
                </a:solidFill>
                <a:latin typeface="Century Gothic"/>
                <a:ea typeface="Century Gothic"/>
                <a:cs typeface="Century Gothic"/>
                <a:sym typeface="Century Gothic"/>
              </a:rPr>
              <a:t>Why? Category?</a:t>
            </a:r>
            <a:endParaRPr sz="1400" b="0" i="0" u="none" strike="noStrike" cap="none">
              <a:solidFill>
                <a:srgbClr val="000000"/>
              </a:solidFill>
              <a:latin typeface="Arial"/>
              <a:ea typeface="Arial"/>
              <a:cs typeface="Arial"/>
              <a:sym typeface="Arial"/>
            </a:endParaRPr>
          </a:p>
        </p:txBody>
      </p:sp>
      <p:cxnSp>
        <p:nvCxnSpPr>
          <p:cNvPr id="546" name="Google Shape;546;p44"/>
          <p:cNvCxnSpPr>
            <a:stCxn id="517" idx="2"/>
            <a:endCxn id="527" idx="0"/>
          </p:cNvCxnSpPr>
          <p:nvPr/>
        </p:nvCxnSpPr>
        <p:spPr>
          <a:xfrm>
            <a:off x="6810692" y="3322815"/>
            <a:ext cx="0" cy="250200"/>
          </a:xfrm>
          <a:prstGeom prst="straightConnector1">
            <a:avLst/>
          </a:prstGeom>
          <a:noFill/>
          <a:ln w="9525" cap="flat" cmpd="sng">
            <a:solidFill>
              <a:srgbClr val="7F7F7F"/>
            </a:solidFill>
            <a:prstDash val="dashDot"/>
            <a:miter lim="800000"/>
            <a:headEnd type="none" w="sm" len="sm"/>
            <a:tailEnd type="triangle" w="med" len="med"/>
          </a:ln>
        </p:spPr>
      </p:cxnSp>
      <p:cxnSp>
        <p:nvCxnSpPr>
          <p:cNvPr id="547" name="Google Shape;547;p44"/>
          <p:cNvCxnSpPr>
            <a:stCxn id="518" idx="2"/>
            <a:endCxn id="528" idx="0"/>
          </p:cNvCxnSpPr>
          <p:nvPr/>
        </p:nvCxnSpPr>
        <p:spPr>
          <a:xfrm>
            <a:off x="8815221" y="3322815"/>
            <a:ext cx="0" cy="250200"/>
          </a:xfrm>
          <a:prstGeom prst="straightConnector1">
            <a:avLst/>
          </a:prstGeom>
          <a:noFill/>
          <a:ln w="9525" cap="flat" cmpd="sng">
            <a:solidFill>
              <a:srgbClr val="7F7F7F"/>
            </a:solidFill>
            <a:prstDash val="dashDot"/>
            <a:miter lim="800000"/>
            <a:headEnd type="none" w="sm" len="sm"/>
            <a:tailEnd type="triangle" w="med" len="med"/>
          </a:ln>
        </p:spPr>
      </p:cxnSp>
      <p:cxnSp>
        <p:nvCxnSpPr>
          <p:cNvPr id="548" name="Google Shape;548;p44"/>
          <p:cNvCxnSpPr>
            <a:stCxn id="519" idx="2"/>
            <a:endCxn id="529" idx="0"/>
          </p:cNvCxnSpPr>
          <p:nvPr/>
        </p:nvCxnSpPr>
        <p:spPr>
          <a:xfrm>
            <a:off x="10819750" y="3322815"/>
            <a:ext cx="0" cy="250200"/>
          </a:xfrm>
          <a:prstGeom prst="straightConnector1">
            <a:avLst/>
          </a:prstGeom>
          <a:noFill/>
          <a:ln w="9525" cap="flat" cmpd="sng">
            <a:solidFill>
              <a:srgbClr val="7F7F7F"/>
            </a:solidFill>
            <a:prstDash val="dashDot"/>
            <a:miter lim="800000"/>
            <a:headEnd type="none" w="sm" len="sm"/>
            <a:tailEnd type="triangle" w="med" len="med"/>
          </a:ln>
        </p:spPr>
      </p:cxnSp>
      <p:cxnSp>
        <p:nvCxnSpPr>
          <p:cNvPr id="549" name="Google Shape;549;p44"/>
          <p:cNvCxnSpPr>
            <a:stCxn id="516" idx="2"/>
            <a:endCxn id="526" idx="0"/>
          </p:cNvCxnSpPr>
          <p:nvPr/>
        </p:nvCxnSpPr>
        <p:spPr>
          <a:xfrm>
            <a:off x="4806163" y="3322815"/>
            <a:ext cx="0" cy="250200"/>
          </a:xfrm>
          <a:prstGeom prst="straightConnector1">
            <a:avLst/>
          </a:prstGeom>
          <a:noFill/>
          <a:ln w="9525" cap="flat" cmpd="sng">
            <a:solidFill>
              <a:srgbClr val="7F7F7F"/>
            </a:solidFill>
            <a:prstDash val="dashDot"/>
            <a:miter lim="800000"/>
            <a:headEnd type="none" w="sm" len="sm"/>
            <a:tailEnd type="triangle" w="med" len="med"/>
          </a:ln>
        </p:spPr>
      </p:cxnSp>
      <p:cxnSp>
        <p:nvCxnSpPr>
          <p:cNvPr id="550" name="Google Shape;550;p44"/>
          <p:cNvCxnSpPr>
            <a:stCxn id="515" idx="2"/>
            <a:endCxn id="525" idx="0"/>
          </p:cNvCxnSpPr>
          <p:nvPr/>
        </p:nvCxnSpPr>
        <p:spPr>
          <a:xfrm>
            <a:off x="2801592" y="3322695"/>
            <a:ext cx="0" cy="250500"/>
          </a:xfrm>
          <a:prstGeom prst="straightConnector1">
            <a:avLst/>
          </a:prstGeom>
          <a:noFill/>
          <a:ln w="9525" cap="flat" cmpd="sng">
            <a:solidFill>
              <a:srgbClr val="7F7F7F"/>
            </a:solidFill>
            <a:prstDash val="dashDot"/>
            <a:miter lim="800000"/>
            <a:headEnd type="none" w="sm" len="sm"/>
            <a:tailEnd type="triangle" w="med" len="med"/>
          </a:ln>
        </p:spPr>
      </p:cxnSp>
      <p:cxnSp>
        <p:nvCxnSpPr>
          <p:cNvPr id="551" name="Google Shape;551;p44"/>
          <p:cNvCxnSpPr>
            <a:stCxn id="531" idx="2"/>
            <a:endCxn id="537" idx="0"/>
          </p:cNvCxnSpPr>
          <p:nvPr/>
        </p:nvCxnSpPr>
        <p:spPr>
          <a:xfrm>
            <a:off x="2801633" y="4817094"/>
            <a:ext cx="4500" cy="318000"/>
          </a:xfrm>
          <a:prstGeom prst="straightConnector1">
            <a:avLst/>
          </a:prstGeom>
          <a:noFill/>
          <a:ln w="9525" cap="flat" cmpd="sng">
            <a:solidFill>
              <a:srgbClr val="7F7F7F"/>
            </a:solidFill>
            <a:prstDash val="dashDot"/>
            <a:miter lim="800000"/>
            <a:headEnd type="none" w="sm" len="sm"/>
            <a:tailEnd type="triangle" w="med" len="med"/>
          </a:ln>
        </p:spPr>
      </p:cxnSp>
      <p:cxnSp>
        <p:nvCxnSpPr>
          <p:cNvPr id="552" name="Google Shape;552;p44"/>
          <p:cNvCxnSpPr>
            <a:stCxn id="532" idx="2"/>
            <a:endCxn id="538" idx="0"/>
          </p:cNvCxnSpPr>
          <p:nvPr/>
        </p:nvCxnSpPr>
        <p:spPr>
          <a:xfrm>
            <a:off x="4806162" y="4817094"/>
            <a:ext cx="4500" cy="318000"/>
          </a:xfrm>
          <a:prstGeom prst="straightConnector1">
            <a:avLst/>
          </a:prstGeom>
          <a:noFill/>
          <a:ln w="9525" cap="flat" cmpd="sng">
            <a:solidFill>
              <a:srgbClr val="7F7F7F"/>
            </a:solidFill>
            <a:prstDash val="dashDot"/>
            <a:miter lim="800000"/>
            <a:headEnd type="none" w="sm" len="sm"/>
            <a:tailEnd type="triangle" w="med" len="med"/>
          </a:ln>
        </p:spPr>
      </p:cxnSp>
      <p:cxnSp>
        <p:nvCxnSpPr>
          <p:cNvPr id="553" name="Google Shape;553;p44"/>
          <p:cNvCxnSpPr>
            <a:stCxn id="533" idx="2"/>
            <a:endCxn id="539" idx="0"/>
          </p:cNvCxnSpPr>
          <p:nvPr/>
        </p:nvCxnSpPr>
        <p:spPr>
          <a:xfrm>
            <a:off x="6810691" y="4817094"/>
            <a:ext cx="4500" cy="318000"/>
          </a:xfrm>
          <a:prstGeom prst="straightConnector1">
            <a:avLst/>
          </a:prstGeom>
          <a:noFill/>
          <a:ln w="9525" cap="flat" cmpd="sng">
            <a:solidFill>
              <a:srgbClr val="7F7F7F"/>
            </a:solidFill>
            <a:prstDash val="dashDot"/>
            <a:miter lim="800000"/>
            <a:headEnd type="none" w="sm" len="sm"/>
            <a:tailEnd type="triangle" w="med" len="med"/>
          </a:ln>
        </p:spPr>
      </p:cxnSp>
      <p:cxnSp>
        <p:nvCxnSpPr>
          <p:cNvPr id="554" name="Google Shape;554;p44"/>
          <p:cNvCxnSpPr>
            <a:stCxn id="502" idx="3"/>
            <a:endCxn id="514" idx="0"/>
          </p:cNvCxnSpPr>
          <p:nvPr/>
        </p:nvCxnSpPr>
        <p:spPr>
          <a:xfrm rot="10800000" flipH="1">
            <a:off x="909308" y="1842177"/>
            <a:ext cx="688200" cy="200400"/>
          </a:xfrm>
          <a:prstGeom prst="bentConnector3">
            <a:avLst>
              <a:gd name="adj1" fmla="val 49993"/>
            </a:avLst>
          </a:prstGeom>
          <a:noFill/>
          <a:ln w="38100" cap="flat" cmpd="sng">
            <a:solidFill>
              <a:srgbClr val="3469B1"/>
            </a:solidFill>
            <a:prstDash val="solid"/>
            <a:miter lim="800000"/>
            <a:headEnd type="none" w="sm" len="sm"/>
            <a:tailEnd type="triangle" w="med" len="med"/>
          </a:ln>
        </p:spPr>
      </p:cxnSp>
      <p:cxnSp>
        <p:nvCxnSpPr>
          <p:cNvPr id="555" name="Google Shape;555;p44"/>
          <p:cNvCxnSpPr>
            <a:stCxn id="502" idx="3"/>
            <a:endCxn id="530" idx="0"/>
          </p:cNvCxnSpPr>
          <p:nvPr/>
        </p:nvCxnSpPr>
        <p:spPr>
          <a:xfrm>
            <a:off x="909308" y="2042577"/>
            <a:ext cx="688200" cy="891000"/>
          </a:xfrm>
          <a:prstGeom prst="bentConnector3">
            <a:avLst>
              <a:gd name="adj1" fmla="val 49993"/>
            </a:avLst>
          </a:prstGeom>
          <a:noFill/>
          <a:ln w="38100" cap="flat" cmpd="sng">
            <a:solidFill>
              <a:srgbClr val="3469B1"/>
            </a:solidFill>
            <a:prstDash val="solid"/>
            <a:miter lim="800000"/>
            <a:headEnd type="none" w="sm" len="sm"/>
            <a:tailEnd type="triangle" w="med" len="med"/>
          </a:ln>
        </p:spPr>
      </p:cxnSp>
      <p:cxnSp>
        <p:nvCxnSpPr>
          <p:cNvPr id="556" name="Google Shape;556;p44"/>
          <p:cNvCxnSpPr>
            <a:stCxn id="510" idx="3"/>
            <a:endCxn id="545" idx="0"/>
          </p:cNvCxnSpPr>
          <p:nvPr/>
        </p:nvCxnSpPr>
        <p:spPr>
          <a:xfrm>
            <a:off x="909308" y="5753174"/>
            <a:ext cx="688200" cy="0"/>
          </a:xfrm>
          <a:prstGeom prst="straightConnector1">
            <a:avLst/>
          </a:prstGeom>
          <a:noFill/>
          <a:ln w="38100" cap="flat" cmpd="sng">
            <a:solidFill>
              <a:srgbClr val="28246F"/>
            </a:solidFill>
            <a:prstDash val="solid"/>
            <a:miter lim="800000"/>
            <a:headEnd type="none" w="sm" len="sm"/>
            <a:tailEnd type="triangle" w="med" len="med"/>
          </a:ln>
        </p:spPr>
      </p:cxnSp>
      <p:cxnSp>
        <p:nvCxnSpPr>
          <p:cNvPr id="557" name="Google Shape;557;p44"/>
          <p:cNvCxnSpPr>
            <a:stCxn id="506" idx="3"/>
            <a:endCxn id="536" idx="0"/>
          </p:cNvCxnSpPr>
          <p:nvPr/>
        </p:nvCxnSpPr>
        <p:spPr>
          <a:xfrm>
            <a:off x="909308" y="4172527"/>
            <a:ext cx="688200" cy="0"/>
          </a:xfrm>
          <a:prstGeom prst="straightConnector1">
            <a:avLst/>
          </a:prstGeom>
          <a:noFill/>
          <a:ln w="38100" cap="flat" cmpd="sng">
            <a:solidFill>
              <a:srgbClr val="28246F"/>
            </a:solidFill>
            <a:prstDash val="solid"/>
            <a:miter lim="800000"/>
            <a:headEnd type="none" w="sm" len="sm"/>
            <a:tailEnd type="triangle" w="med" len="med"/>
          </a:ln>
        </p:spPr>
      </p:cxnSp>
      <p:sp>
        <p:nvSpPr>
          <p:cNvPr id="558" name="Google Shape;558;p44"/>
          <p:cNvSpPr txBox="1"/>
          <p:nvPr/>
        </p:nvSpPr>
        <p:spPr>
          <a:xfrm rot="-5400000">
            <a:off x="7429881" y="5688129"/>
            <a:ext cx="1364100" cy="276900"/>
          </a:xfrm>
          <a:prstGeom prst="rect">
            <a:avLst/>
          </a:prstGeom>
          <a:noFill/>
          <a:ln>
            <a:noFill/>
          </a:ln>
        </p:spPr>
        <p:txBody>
          <a:bodyPr spcFirstLastPara="1" wrap="square" lIns="91425" tIns="45700" rIns="91425" bIns="45700" anchor="b"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C00000"/>
                </a:solidFill>
                <a:latin typeface="Century Gothic"/>
                <a:ea typeface="Century Gothic"/>
                <a:cs typeface="Century Gothic"/>
                <a:sym typeface="Century Gothic"/>
              </a:rPr>
              <a:t>Why?      AE?</a:t>
            </a:r>
            <a:endParaRPr sz="1400" b="0" i="0" u="none" strike="noStrike" cap="none">
              <a:solidFill>
                <a:srgbClr val="000000"/>
              </a:solidFill>
              <a:latin typeface="Arial"/>
              <a:ea typeface="Arial"/>
              <a:cs typeface="Arial"/>
              <a:sym typeface="Arial"/>
            </a:endParaRPr>
          </a:p>
        </p:txBody>
      </p:sp>
      <p:cxnSp>
        <p:nvCxnSpPr>
          <p:cNvPr id="559" name="Google Shape;559;p44"/>
          <p:cNvCxnSpPr/>
          <p:nvPr/>
        </p:nvCxnSpPr>
        <p:spPr>
          <a:xfrm>
            <a:off x="10815216" y="4839369"/>
            <a:ext cx="4500" cy="318000"/>
          </a:xfrm>
          <a:prstGeom prst="straightConnector1">
            <a:avLst/>
          </a:prstGeom>
          <a:noFill/>
          <a:ln w="9525" cap="flat" cmpd="sng">
            <a:solidFill>
              <a:srgbClr val="7F7F7F"/>
            </a:solidFill>
            <a:prstDash val="dashDot"/>
            <a:miter lim="800000"/>
            <a:headEnd type="none" w="sm" len="sm"/>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5"/>
          <p:cNvSpPr/>
          <p:nvPr/>
        </p:nvSpPr>
        <p:spPr>
          <a:xfrm>
            <a:off x="1255941" y="6484518"/>
            <a:ext cx="910610" cy="258609"/>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0" tIns="0" rIns="0" bIns="0" anchor="ctr" anchorCtr="0">
            <a:noAutofit/>
          </a:bodyPr>
          <a:lstStyle/>
          <a:p>
            <a:pPr algn="ctr">
              <a:buClr>
                <a:srgbClr val="FFFFFF"/>
              </a:buClr>
              <a:buSzPts val="1100"/>
            </a:pPr>
            <a:r>
              <a:rPr lang="en-US" sz="1100" b="1" spc="200">
                <a:solidFill>
                  <a:srgbClr val="FFFFFF"/>
                </a:solidFill>
                <a:latin typeface="Century Gothic"/>
                <a:sym typeface="Century Gothic"/>
              </a:rPr>
              <a:t>AGENTIC</a:t>
            </a:r>
            <a:endParaRPr sz="1100" b="1" spc="200">
              <a:solidFill>
                <a:srgbClr val="FFFFFF"/>
              </a:solidFill>
              <a:latin typeface="Century Gothic"/>
              <a:sym typeface="Century Gothic"/>
            </a:endParaRPr>
          </a:p>
        </p:txBody>
      </p:sp>
      <p:sp>
        <p:nvSpPr>
          <p:cNvPr id="566" name="Google Shape;566;p45"/>
          <p:cNvSpPr txBox="1"/>
          <p:nvPr/>
        </p:nvSpPr>
        <p:spPr>
          <a:xfrm>
            <a:off x="0" y="274526"/>
            <a:ext cx="12188825" cy="44627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E1B53"/>
              </a:buClr>
              <a:buSzPts val="2300"/>
              <a:buFont typeface="Century Gothic"/>
              <a:buNone/>
            </a:pPr>
            <a:r>
              <a:rPr lang="en-US" sz="2300" b="1" i="0" u="none" strike="noStrike" cap="none">
                <a:solidFill>
                  <a:srgbClr val="1E1B53"/>
                </a:solidFill>
                <a:latin typeface="Century Gothic"/>
                <a:ea typeface="Century Gothic"/>
                <a:cs typeface="Century Gothic"/>
                <a:sym typeface="Century Gothic"/>
              </a:rPr>
              <a:t>Real Example Output – Automated Executive Dashboard</a:t>
            </a:r>
            <a:endParaRPr sz="2300" b="0" i="1" u="none" strike="noStrike" cap="none">
              <a:solidFill>
                <a:srgbClr val="1E1B53"/>
              </a:solidFill>
              <a:latin typeface="Arial"/>
              <a:ea typeface="Arial"/>
              <a:cs typeface="Arial"/>
              <a:sym typeface="Arial"/>
            </a:endParaRPr>
          </a:p>
        </p:txBody>
      </p:sp>
      <p:sp>
        <p:nvSpPr>
          <p:cNvPr id="567" name="Google Shape;567;p45"/>
          <p:cNvSpPr/>
          <p:nvPr/>
        </p:nvSpPr>
        <p:spPr>
          <a:xfrm>
            <a:off x="304800" y="919810"/>
            <a:ext cx="2736304" cy="1823390"/>
          </a:xfrm>
          <a:prstGeom prst="roundRect">
            <a:avLst>
              <a:gd name="adj" fmla="val 0"/>
            </a:avLst>
          </a:prstGeom>
          <a:solidFill>
            <a:srgbClr val="28246F"/>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chemeClr val="lt1"/>
              </a:solidFill>
              <a:latin typeface="Century Gothic"/>
              <a:ea typeface="Century Gothic"/>
              <a:cs typeface="Century Gothic"/>
              <a:sym typeface="Century Gothic"/>
            </a:endParaRPr>
          </a:p>
        </p:txBody>
      </p:sp>
      <p:sp>
        <p:nvSpPr>
          <p:cNvPr id="568" name="Google Shape;568;p45"/>
          <p:cNvSpPr txBox="1"/>
          <p:nvPr/>
        </p:nvSpPr>
        <p:spPr>
          <a:xfrm>
            <a:off x="583930" y="1095657"/>
            <a:ext cx="2178045" cy="587855"/>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a:solidFill>
                  <a:srgbClr val="FFFFFF"/>
                </a:solidFill>
                <a:latin typeface="Century Gothic"/>
                <a:ea typeface="Century Gothic"/>
                <a:cs typeface="Century Gothic"/>
                <a:sym typeface="Century Gothic"/>
              </a:rPr>
              <a:t>MEDICINE: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000"/>
              <a:buFont typeface="Arial"/>
              <a:buNone/>
            </a:pPr>
            <a:r>
              <a:rPr lang="en-US" sz="2000" b="0" i="1" u="none" strike="noStrike" cap="none">
                <a:solidFill>
                  <a:srgbClr val="FFFFFF"/>
                </a:solidFill>
                <a:latin typeface="Century Gothic"/>
                <a:ea typeface="Century Gothic"/>
                <a:cs typeface="Century Gothic"/>
                <a:sym typeface="Century Gothic"/>
              </a:rPr>
              <a:t>Epcoritamab</a:t>
            </a:r>
            <a:endParaRPr sz="1400" b="0" i="0" u="none" strike="noStrike" cap="none">
              <a:solidFill>
                <a:srgbClr val="000000"/>
              </a:solidFill>
              <a:latin typeface="Arial"/>
              <a:ea typeface="Arial"/>
              <a:cs typeface="Arial"/>
              <a:sym typeface="Arial"/>
            </a:endParaRPr>
          </a:p>
        </p:txBody>
      </p:sp>
      <p:sp>
        <p:nvSpPr>
          <p:cNvPr id="569" name="Google Shape;569;p45"/>
          <p:cNvSpPr txBox="1"/>
          <p:nvPr/>
        </p:nvSpPr>
        <p:spPr>
          <a:xfrm>
            <a:off x="517816" y="1820408"/>
            <a:ext cx="2310272" cy="56371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FFFFFF"/>
                </a:solidFill>
                <a:latin typeface="Century Gothic"/>
                <a:ea typeface="Century Gothic"/>
                <a:cs typeface="Century Gothic"/>
                <a:sym typeface="Century Gothic"/>
              </a:rPr>
              <a:t>Epcoritamab is a bispecific antibody developed by AbbVie and Genmab for the treatment of certain B-cell malignancies such as diffuse large B-cell lymphoma (DLBCL).</a:t>
            </a:r>
            <a:endParaRPr sz="1000" b="0" i="0" u="none" strike="noStrike" cap="none">
              <a:solidFill>
                <a:srgbClr val="FFFFFF"/>
              </a:solidFill>
              <a:latin typeface="Century Gothic"/>
              <a:ea typeface="Century Gothic"/>
              <a:cs typeface="Century Gothic"/>
              <a:sym typeface="Century Gothic"/>
            </a:endParaRPr>
          </a:p>
        </p:txBody>
      </p:sp>
      <p:sp>
        <p:nvSpPr>
          <p:cNvPr id="570" name="Google Shape;570;p45"/>
          <p:cNvSpPr/>
          <p:nvPr/>
        </p:nvSpPr>
        <p:spPr>
          <a:xfrm>
            <a:off x="3254120" y="919809"/>
            <a:ext cx="4189576" cy="673319"/>
          </a:xfrm>
          <a:prstGeom prst="roundRect">
            <a:avLst>
              <a:gd name="adj" fmla="val 0"/>
            </a:avLst>
          </a:prstGeom>
          <a:solidFill>
            <a:srgbClr val="325E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entury Gothic"/>
                <a:ea typeface="Century Gothic"/>
                <a:cs typeface="Century Gothic"/>
                <a:sym typeface="Century Gothic"/>
              </a:rPr>
              <a:t>INSIGHT BREAKDOWN </a:t>
            </a:r>
            <a:br>
              <a:rPr lang="en-US" sz="1600" b="1" i="0" u="none" strike="noStrike" cap="none">
                <a:solidFill>
                  <a:schemeClr val="lt1"/>
                </a:solidFill>
                <a:latin typeface="Century Gothic"/>
                <a:ea typeface="Century Gothic"/>
                <a:cs typeface="Century Gothic"/>
                <a:sym typeface="Century Gothic"/>
              </a:rPr>
            </a:br>
            <a:r>
              <a:rPr lang="en-US" sz="1600" b="1" i="0" u="none" strike="noStrike" cap="none">
                <a:solidFill>
                  <a:schemeClr val="lt1"/>
                </a:solidFill>
                <a:latin typeface="Century Gothic"/>
                <a:ea typeface="Century Gothic"/>
                <a:cs typeface="Century Gothic"/>
                <a:sym typeface="Century Gothic"/>
              </a:rPr>
              <a:t>PER INSIGHT CATEGORY</a:t>
            </a:r>
            <a:endParaRPr sz="1400" b="0" i="0" u="none" strike="noStrike" cap="none">
              <a:solidFill>
                <a:srgbClr val="000000"/>
              </a:solidFill>
              <a:latin typeface="Arial"/>
              <a:ea typeface="Arial"/>
              <a:cs typeface="Arial"/>
              <a:sym typeface="Arial"/>
            </a:endParaRPr>
          </a:p>
        </p:txBody>
      </p:sp>
      <p:sp>
        <p:nvSpPr>
          <p:cNvPr id="571" name="Google Shape;571;p45"/>
          <p:cNvSpPr/>
          <p:nvPr/>
        </p:nvSpPr>
        <p:spPr>
          <a:xfrm>
            <a:off x="7664824" y="920435"/>
            <a:ext cx="4189576" cy="673319"/>
          </a:xfrm>
          <a:prstGeom prst="roundRect">
            <a:avLst>
              <a:gd name="adj" fmla="val 0"/>
            </a:avLst>
          </a:prstGeom>
          <a:solidFill>
            <a:srgbClr val="325E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entury Gothic"/>
                <a:ea typeface="Century Gothic"/>
                <a:cs typeface="Century Gothic"/>
                <a:sym typeface="Century Gothic"/>
              </a:rPr>
              <a:t>INSIGHT BREAKDOWN </a:t>
            </a:r>
            <a:br>
              <a:rPr lang="en-US" sz="1600" b="1" i="0" u="none" strike="noStrike" cap="none">
                <a:solidFill>
                  <a:schemeClr val="lt1"/>
                </a:solidFill>
                <a:latin typeface="Century Gothic"/>
                <a:ea typeface="Century Gothic"/>
                <a:cs typeface="Century Gothic"/>
                <a:sym typeface="Century Gothic"/>
              </a:rPr>
            </a:br>
            <a:r>
              <a:rPr lang="en-US" sz="1600" b="1" i="0" u="none" strike="noStrike" cap="none">
                <a:solidFill>
                  <a:schemeClr val="lt1"/>
                </a:solidFill>
                <a:latin typeface="Century Gothic"/>
                <a:ea typeface="Century Gothic"/>
                <a:cs typeface="Century Gothic"/>
                <a:sym typeface="Century Gothic"/>
              </a:rPr>
              <a:t>BY HCP PRACTICE SETTING</a:t>
            </a:r>
            <a:endParaRPr sz="1400" b="0" i="0" u="none" strike="noStrike" cap="none">
              <a:solidFill>
                <a:srgbClr val="000000"/>
              </a:solidFill>
              <a:latin typeface="Arial"/>
              <a:ea typeface="Arial"/>
              <a:cs typeface="Arial"/>
              <a:sym typeface="Arial"/>
            </a:endParaRPr>
          </a:p>
        </p:txBody>
      </p:sp>
      <p:sp>
        <p:nvSpPr>
          <p:cNvPr id="572" name="Google Shape;572;p45"/>
          <p:cNvSpPr/>
          <p:nvPr/>
        </p:nvSpPr>
        <p:spPr>
          <a:xfrm>
            <a:off x="3254120" y="1593128"/>
            <a:ext cx="4189576" cy="2466408"/>
          </a:xfrm>
          <a:prstGeom prst="roundRect">
            <a:avLst>
              <a:gd name="adj" fmla="val 0"/>
            </a:avLst>
          </a:prstGeom>
          <a:noFill/>
          <a:ln w="25400" cap="flat" cmpd="sng">
            <a:solidFill>
              <a:srgbClr val="3362A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45"/>
          <p:cNvSpPr/>
          <p:nvPr/>
        </p:nvSpPr>
        <p:spPr>
          <a:xfrm>
            <a:off x="7657396" y="1603056"/>
            <a:ext cx="4189576" cy="2466408"/>
          </a:xfrm>
          <a:prstGeom prst="roundRect">
            <a:avLst>
              <a:gd name="adj" fmla="val 0"/>
            </a:avLst>
          </a:prstGeom>
          <a:noFill/>
          <a:ln w="25400" cap="flat" cmpd="sng">
            <a:solidFill>
              <a:srgbClr val="3362A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C00000"/>
              </a:solidFill>
              <a:highlight>
                <a:srgbClr val="FFFF00"/>
              </a:highlight>
              <a:latin typeface="Century Gothic"/>
              <a:ea typeface="Century Gothic"/>
              <a:cs typeface="Century Gothic"/>
              <a:sym typeface="Century Gothic"/>
            </a:endParaRPr>
          </a:p>
        </p:txBody>
      </p:sp>
      <p:grpSp>
        <p:nvGrpSpPr>
          <p:cNvPr id="574" name="Google Shape;574;p45"/>
          <p:cNvGrpSpPr/>
          <p:nvPr/>
        </p:nvGrpSpPr>
        <p:grpSpPr>
          <a:xfrm>
            <a:off x="380216" y="2866319"/>
            <a:ext cx="2234799" cy="600380"/>
            <a:chOff x="621804" y="3805150"/>
            <a:chExt cx="2012043" cy="513474"/>
          </a:xfrm>
        </p:grpSpPr>
        <p:sp>
          <p:nvSpPr>
            <p:cNvPr id="575" name="Google Shape;575;p45"/>
            <p:cNvSpPr/>
            <p:nvPr/>
          </p:nvSpPr>
          <p:spPr>
            <a:xfrm>
              <a:off x="621804" y="4051964"/>
              <a:ext cx="2012043" cy="266660"/>
            </a:xfrm>
            <a:prstGeom prst="rect">
              <a:avLst/>
            </a:prstGeom>
            <a:noFill/>
            <a:ln>
              <a:noFill/>
            </a:ln>
          </p:spPr>
          <p:txBody>
            <a:bodyPr spcFirstLastPara="1" wrap="square" lIns="0" tIns="0" rIns="0" bIns="0" anchor="t" anchorCtr="0">
              <a:noAutofit/>
            </a:bodyPr>
            <a:lstStyle/>
            <a:p>
              <a:r>
                <a:rPr sz="1600">
                  <a:solidFill>
                    <a:srgbClr val="28246F"/>
                  </a:solidFill>
                  <a:latin typeface="Century Gothic"/>
                </a:rPr>
                <a:t>June 2025 - October 2025</a:t>
              </a:r>
            </a:p>
          </p:txBody>
        </p:sp>
        <p:sp>
          <p:nvSpPr>
            <p:cNvPr id="576" name="Google Shape;576;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solidFill>
                    <a:srgbClr val="28246F"/>
                  </a:solidFill>
                  <a:latin typeface="Century Gothic"/>
                  <a:ea typeface="Century Gothic"/>
                  <a:cs typeface="Century Gothic"/>
                  <a:sym typeface="Century Gothic"/>
                </a:rPr>
                <a:t>Date Range of Report</a:t>
              </a:r>
              <a:endParaRPr sz="1400" b="0" i="0" u="none" strike="noStrike" cap="none">
                <a:solidFill>
                  <a:srgbClr val="000000"/>
                </a:solidFill>
                <a:latin typeface="Arial"/>
                <a:ea typeface="Arial"/>
                <a:cs typeface="Arial"/>
                <a:sym typeface="Arial"/>
              </a:endParaRPr>
            </a:p>
          </p:txBody>
        </p:sp>
      </p:grpSp>
      <p:grpSp>
        <p:nvGrpSpPr>
          <p:cNvPr id="577" name="Google Shape;577;p45"/>
          <p:cNvGrpSpPr/>
          <p:nvPr/>
        </p:nvGrpSpPr>
        <p:grpSpPr>
          <a:xfrm>
            <a:off x="380216" y="5054125"/>
            <a:ext cx="3342796" cy="445691"/>
            <a:chOff x="621804" y="3805150"/>
            <a:chExt cx="2271777" cy="873622"/>
          </a:xfrm>
        </p:grpSpPr>
        <p:sp>
          <p:nvSpPr>
            <p:cNvPr id="578" name="Google Shape;578;p45"/>
            <p:cNvSpPr/>
            <p:nvPr/>
          </p:nvSpPr>
          <p:spPr>
            <a:xfrm>
              <a:off x="621804" y="4412113"/>
              <a:ext cx="2012043" cy="266659"/>
            </a:xfrm>
            <a:prstGeom prst="rect">
              <a:avLst/>
            </a:prstGeom>
            <a:noFill/>
            <a:ln>
              <a:noFill/>
            </a:ln>
          </p:spPr>
          <p:txBody>
            <a:bodyPr spcFirstLastPara="1" wrap="square" lIns="0" tIns="0" rIns="0" bIns="0" anchor="t" anchorCtr="0">
              <a:noAutofit/>
            </a:bodyPr>
            <a:lstStyle/>
            <a:p>
              <a:pPr marL="228600" indent="-152400">
                <a:spcAft>
                  <a:spcPts val="400"/>
                </a:spcAft>
                <a:buChar char="•"/>
              </a:pPr>
              <a:r>
                <a:rPr sz="1600">
                  <a:solidFill>
                    <a:srgbClr val="28246F"/>
                  </a:solidFill>
                  <a:latin typeface="Century Gothic"/>
                </a:rPr>
                <a:t>ASCO 2025</a:t>
              </a:r>
            </a:p>
            <a:p>
              <a:pPr marL="228600" indent="-152400">
                <a:spcAft>
                  <a:spcPts val="400"/>
                </a:spcAft>
                <a:buChar char="•"/>
              </a:pPr>
              <a:r>
                <a:rPr sz="1600">
                  <a:solidFill>
                    <a:srgbClr val="28246F"/>
                  </a:solidFill>
                  <a:latin typeface="Century Gothic"/>
                </a:rPr>
                <a:t>ASH 2025</a:t>
              </a:r>
            </a:p>
            <a:p>
              <a:pPr marL="228600" indent="-152400">
                <a:spcAft>
                  <a:spcPts val="400"/>
                </a:spcAft>
                <a:buChar char="•"/>
              </a:pPr>
              <a:r>
                <a:rPr sz="1600">
                  <a:solidFill>
                    <a:srgbClr val="28246F"/>
                  </a:solidFill>
                  <a:latin typeface="Century Gothic"/>
                </a:rPr>
                <a:t>EHA 2025</a:t>
              </a:r>
            </a:p>
            <a:p>
              <a:pPr marL="228600" indent="-152400">
                <a:spcAft>
                  <a:spcPts val="0"/>
                </a:spcAft>
                <a:buChar char="•"/>
              </a:pPr>
              <a:r>
                <a:rPr sz="1600">
                  <a:solidFill>
                    <a:srgbClr val="28246F"/>
                  </a:solidFill>
                  <a:latin typeface="Century Gothic"/>
                </a:rPr>
                <a:t>ICML 2025</a:t>
              </a:r>
            </a:p>
          </p:txBody>
        </p:sp>
        <p:sp>
          <p:nvSpPr>
            <p:cNvPr id="579" name="Google Shape;579;p45"/>
            <p:cNvSpPr/>
            <p:nvPr/>
          </p:nvSpPr>
          <p:spPr>
            <a:xfrm>
              <a:off x="621804" y="3805150"/>
              <a:ext cx="2271777" cy="31131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solidFill>
                    <a:srgbClr val="28246F"/>
                  </a:solidFill>
                  <a:latin typeface="Century Gothic"/>
                  <a:ea typeface="Century Gothic"/>
                  <a:cs typeface="Century Gothic"/>
                  <a:sym typeface="Century Gothic"/>
                </a:rPr>
                <a:t>Congresses This Quarter</a:t>
              </a:r>
              <a:endParaRPr sz="1400" b="0" i="0" u="none" strike="noStrike" cap="none">
                <a:solidFill>
                  <a:srgbClr val="000000"/>
                </a:solidFill>
                <a:latin typeface="Arial"/>
                <a:ea typeface="Arial"/>
                <a:cs typeface="Arial"/>
                <a:sym typeface="Arial"/>
              </a:endParaRPr>
            </a:p>
          </p:txBody>
        </p:sp>
      </p:grpSp>
      <p:grpSp>
        <p:nvGrpSpPr>
          <p:cNvPr id="580" name="Google Shape;580;p45"/>
          <p:cNvGrpSpPr/>
          <p:nvPr/>
        </p:nvGrpSpPr>
        <p:grpSpPr>
          <a:xfrm>
            <a:off x="380216" y="3659968"/>
            <a:ext cx="2234799" cy="416512"/>
            <a:chOff x="621804" y="3805150"/>
            <a:chExt cx="2012043" cy="769568"/>
          </a:xfrm>
        </p:grpSpPr>
        <p:sp>
          <p:nvSpPr>
            <p:cNvPr id="581" name="Google Shape;581;p45"/>
            <p:cNvSpPr/>
            <p:nvPr/>
          </p:nvSpPr>
          <p:spPr>
            <a:xfrm>
              <a:off x="621804" y="4308058"/>
              <a:ext cx="2012043" cy="266660"/>
            </a:xfrm>
            <a:prstGeom prst="rect">
              <a:avLst/>
            </a:prstGeom>
            <a:noFill/>
            <a:ln>
              <a:noFill/>
            </a:ln>
          </p:spPr>
          <p:txBody>
            <a:bodyPr spcFirstLastPara="1" wrap="square" lIns="0" tIns="0" rIns="0" bIns="0" anchor="t" anchorCtr="0">
              <a:noAutofit/>
            </a:bodyPr>
            <a:lstStyle/>
            <a:p>
              <a:r>
                <a:rPr sz="1600">
                  <a:solidFill>
                    <a:srgbClr val="28246F"/>
                  </a:solidFill>
                  <a:latin typeface="Century Gothic"/>
                </a:rPr>
                <a:t>10</a:t>
              </a:r>
            </a:p>
          </p:txBody>
        </p:sp>
        <p:sp>
          <p:nvSpPr>
            <p:cNvPr id="582" name="Google Shape;582;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solidFill>
                    <a:srgbClr val="28246F"/>
                  </a:solidFill>
                  <a:latin typeface="Century Gothic"/>
                  <a:ea typeface="Century Gothic"/>
                  <a:cs typeface="Century Gothic"/>
                  <a:sym typeface="Century Gothic"/>
                </a:rPr>
                <a:t>Total Deployed MSLs</a:t>
              </a:r>
              <a:endParaRPr sz="1400" b="0" i="0" u="none" strike="noStrike" cap="none">
                <a:solidFill>
                  <a:srgbClr val="000000"/>
                </a:solidFill>
                <a:latin typeface="Arial"/>
                <a:ea typeface="Arial"/>
                <a:cs typeface="Arial"/>
                <a:sym typeface="Arial"/>
              </a:endParaRPr>
            </a:p>
          </p:txBody>
        </p:sp>
      </p:grpSp>
      <p:grpSp>
        <p:nvGrpSpPr>
          <p:cNvPr id="583" name="Google Shape;583;p45"/>
          <p:cNvGrpSpPr/>
          <p:nvPr/>
        </p:nvGrpSpPr>
        <p:grpSpPr>
          <a:xfrm>
            <a:off x="380216" y="4307465"/>
            <a:ext cx="2386158" cy="586479"/>
            <a:chOff x="621804" y="3805150"/>
            <a:chExt cx="2012043" cy="543057"/>
          </a:xfrm>
        </p:grpSpPr>
        <p:sp>
          <p:nvSpPr>
            <p:cNvPr id="584" name="Google Shape;584;p45"/>
            <p:cNvSpPr/>
            <p:nvPr/>
          </p:nvSpPr>
          <p:spPr>
            <a:xfrm>
              <a:off x="621804" y="4081547"/>
              <a:ext cx="2012043" cy="266660"/>
            </a:xfrm>
            <a:prstGeom prst="rect">
              <a:avLst/>
            </a:prstGeom>
            <a:noFill/>
            <a:ln>
              <a:noFill/>
            </a:ln>
          </p:spPr>
          <p:txBody>
            <a:bodyPr spcFirstLastPara="1" wrap="square" lIns="0" tIns="0" rIns="0" bIns="0" anchor="t" anchorCtr="0">
              <a:noAutofit/>
            </a:bodyPr>
            <a:lstStyle/>
            <a:p>
              <a:r>
                <a:rPr sz="1600">
                  <a:solidFill>
                    <a:srgbClr val="28246F"/>
                  </a:solidFill>
                  <a:latin typeface="Century Gothic"/>
                </a:rPr>
                <a:t>Total: 74</a:t>
              </a:r>
            </a:p>
          </p:txBody>
        </p:sp>
        <p:sp>
          <p:nvSpPr>
            <p:cNvPr id="585" name="Google Shape;585;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solidFill>
                    <a:srgbClr val="28246F"/>
                  </a:solidFill>
                  <a:latin typeface="Century Gothic"/>
                  <a:ea typeface="Century Gothic"/>
                  <a:cs typeface="Century Gothic"/>
                  <a:sym typeface="Century Gothic"/>
                </a:rPr>
                <a:t>Total # HCP Interactions</a:t>
              </a:r>
              <a:endParaRPr sz="1400" b="0" i="0" u="none" strike="noStrike" cap="none">
                <a:solidFill>
                  <a:srgbClr val="000000"/>
                </a:solidFill>
                <a:latin typeface="Arial"/>
                <a:ea typeface="Arial"/>
                <a:cs typeface="Arial"/>
                <a:sym typeface="Arial"/>
              </a:endParaRPr>
            </a:p>
          </p:txBody>
        </p:sp>
      </p:grpSp>
      <p:grpSp>
        <p:nvGrpSpPr>
          <p:cNvPr id="586" name="Google Shape;586;p45"/>
          <p:cNvGrpSpPr/>
          <p:nvPr/>
        </p:nvGrpSpPr>
        <p:grpSpPr>
          <a:xfrm>
            <a:off x="3240292" y="4307465"/>
            <a:ext cx="2841880" cy="456441"/>
            <a:chOff x="621804" y="3805150"/>
            <a:chExt cx="2012043" cy="863230"/>
          </a:xfrm>
        </p:grpSpPr>
        <p:sp>
          <p:nvSpPr>
            <p:cNvPr id="587" name="Google Shape;587;p45"/>
            <p:cNvSpPr/>
            <p:nvPr/>
          </p:nvSpPr>
          <p:spPr>
            <a:xfrm>
              <a:off x="621804" y="4401720"/>
              <a:ext cx="2012043" cy="266660"/>
            </a:xfrm>
            <a:prstGeom prst="rect">
              <a:avLst/>
            </a:prstGeom>
            <a:noFill/>
            <a:ln>
              <a:noFill/>
            </a:ln>
          </p:spPr>
          <p:txBody>
            <a:bodyPr spcFirstLastPara="1" wrap="square" lIns="0" tIns="0" rIns="0" bIns="0" anchor="t" anchorCtr="0">
              <a:noAutofit/>
            </a:bodyPr>
            <a:lstStyle/>
            <a:p>
              <a:r>
                <a:rPr sz="1600">
                  <a:solidFill>
                    <a:srgbClr val="28246F"/>
                  </a:solidFill>
                  <a:latin typeface="Century Gothic"/>
                </a:rPr>
                <a:t>132</a:t>
              </a:r>
            </a:p>
          </p:txBody>
        </p:sp>
        <p:sp>
          <p:nvSpPr>
            <p:cNvPr id="588" name="Google Shape;588;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solidFill>
                    <a:srgbClr val="325EA6"/>
                  </a:solidFill>
                  <a:latin typeface="Century Gothic"/>
                  <a:ea typeface="Century Gothic"/>
                  <a:cs typeface="Century Gothic"/>
                  <a:sym typeface="Century Gothic"/>
                </a:rPr>
                <a:t>Total # of Insights Produced</a:t>
              </a:r>
              <a:endParaRPr sz="1400" b="0" i="0" u="none" strike="noStrike" cap="none">
                <a:solidFill>
                  <a:srgbClr val="000000"/>
                </a:solidFill>
                <a:latin typeface="Arial"/>
                <a:ea typeface="Arial"/>
                <a:cs typeface="Arial"/>
                <a:sym typeface="Arial"/>
              </a:endParaRPr>
            </a:p>
          </p:txBody>
        </p:sp>
      </p:grpSp>
      <p:grpSp>
        <p:nvGrpSpPr>
          <p:cNvPr id="589" name="Google Shape;589;p45"/>
          <p:cNvGrpSpPr/>
          <p:nvPr/>
        </p:nvGrpSpPr>
        <p:grpSpPr>
          <a:xfrm>
            <a:off x="6132394" y="4345173"/>
            <a:ext cx="1719386" cy="547895"/>
            <a:chOff x="621804" y="3805150"/>
            <a:chExt cx="2012100" cy="1036190"/>
          </a:xfrm>
        </p:grpSpPr>
        <p:sp>
          <p:nvSpPr>
            <p:cNvPr id="590" name="Google Shape;590;p45"/>
            <p:cNvSpPr/>
            <p:nvPr/>
          </p:nvSpPr>
          <p:spPr>
            <a:xfrm>
              <a:off x="621804" y="4574640"/>
              <a:ext cx="2012100" cy="266700"/>
            </a:xfrm>
            <a:prstGeom prst="rect">
              <a:avLst/>
            </a:prstGeom>
            <a:noFill/>
            <a:ln>
              <a:noFill/>
            </a:ln>
          </p:spPr>
          <p:txBody>
            <a:bodyPr spcFirstLastPara="1" wrap="square" lIns="0" tIns="0" rIns="0" bIns="0" anchor="t" anchorCtr="0">
              <a:noAutofit/>
            </a:bodyPr>
            <a:lstStyle/>
            <a:p>
              <a:r>
                <a:rPr sz="1100" b="1">
                  <a:solidFill>
                    <a:srgbClr val="333333"/>
                  </a:solidFill>
                  <a:latin typeface="Century Gothic"/>
                </a:rPr>
                <a:t>23</a:t>
              </a:r>
            </a:p>
          </p:txBody>
        </p:sp>
        <p:sp>
          <p:nvSpPr>
            <p:cNvPr id="591" name="Google Shape;591;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i="1">
                  <a:solidFill>
                    <a:srgbClr val="325FA7"/>
                  </a:solidFill>
                  <a:latin typeface="Century Gothic"/>
                  <a:ea typeface="Century Gothic"/>
                  <a:cs typeface="Century Gothic"/>
                  <a:sym typeface="Century Gothic"/>
                </a:rPr>
                <a:t>Access Insights</a:t>
              </a:r>
              <a:endParaRPr sz="1100" b="1" i="1">
                <a:solidFill>
                  <a:srgbClr val="325FA7"/>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1" i="1">
                <a:solidFill>
                  <a:srgbClr val="325FA7"/>
                </a:solidFill>
                <a:highlight>
                  <a:srgbClr val="FFFF00"/>
                </a:highlight>
                <a:latin typeface="Century Gothic"/>
                <a:ea typeface="Century Gothic"/>
                <a:cs typeface="Century Gothic"/>
                <a:sym typeface="Century Gothic"/>
              </a:endParaRPr>
            </a:p>
          </p:txBody>
        </p:sp>
      </p:grpSp>
      <p:grpSp>
        <p:nvGrpSpPr>
          <p:cNvPr id="592" name="Google Shape;592;p45"/>
          <p:cNvGrpSpPr/>
          <p:nvPr/>
        </p:nvGrpSpPr>
        <p:grpSpPr>
          <a:xfrm>
            <a:off x="8104780" y="4345327"/>
            <a:ext cx="1719339" cy="540317"/>
            <a:chOff x="621804" y="3805150"/>
            <a:chExt cx="2012100" cy="1021780"/>
          </a:xfrm>
        </p:grpSpPr>
        <p:sp>
          <p:nvSpPr>
            <p:cNvPr id="593" name="Google Shape;593;p45"/>
            <p:cNvSpPr/>
            <p:nvPr/>
          </p:nvSpPr>
          <p:spPr>
            <a:xfrm>
              <a:off x="621804" y="4560230"/>
              <a:ext cx="2012100" cy="266700"/>
            </a:xfrm>
            <a:prstGeom prst="rect">
              <a:avLst/>
            </a:prstGeom>
            <a:noFill/>
            <a:ln>
              <a:noFill/>
            </a:ln>
          </p:spPr>
          <p:txBody>
            <a:bodyPr spcFirstLastPara="1" wrap="square" lIns="0" tIns="0" rIns="0" bIns="0" anchor="t" anchorCtr="0">
              <a:noAutofit/>
            </a:bodyPr>
            <a:lstStyle/>
            <a:p>
              <a:r>
                <a:rPr sz="1100" b="1">
                  <a:solidFill>
                    <a:srgbClr val="333333"/>
                  </a:solidFill>
                  <a:latin typeface="Century Gothic"/>
                </a:rPr>
                <a:t>39</a:t>
              </a:r>
            </a:p>
          </p:txBody>
        </p:sp>
        <p:sp>
          <p:nvSpPr>
            <p:cNvPr id="594" name="Google Shape;594;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i="1">
                  <a:solidFill>
                    <a:srgbClr val="325FA7"/>
                  </a:solidFill>
                  <a:latin typeface="Century Gothic"/>
                  <a:ea typeface="Century Gothic"/>
                  <a:cs typeface="Century Gothic"/>
                  <a:sym typeface="Century Gothic"/>
                </a:rPr>
                <a:t>Patient Management / Care Insights</a:t>
              </a:r>
              <a:endParaRPr sz="1100" b="1" i="1">
                <a:solidFill>
                  <a:srgbClr val="325FA7"/>
                </a:solidFill>
                <a:highlight>
                  <a:srgbClr val="FFFF00"/>
                </a:highlight>
                <a:latin typeface="Century Gothic"/>
                <a:ea typeface="Century Gothic"/>
                <a:cs typeface="Century Gothic"/>
                <a:sym typeface="Century Gothic"/>
              </a:endParaRPr>
            </a:p>
          </p:txBody>
        </p:sp>
      </p:grpSp>
      <p:grpSp>
        <p:nvGrpSpPr>
          <p:cNvPr id="595" name="Google Shape;595;p45"/>
          <p:cNvGrpSpPr/>
          <p:nvPr/>
        </p:nvGrpSpPr>
        <p:grpSpPr>
          <a:xfrm>
            <a:off x="10077195" y="4345173"/>
            <a:ext cx="1719386" cy="540276"/>
            <a:chOff x="621804" y="3805150"/>
            <a:chExt cx="2012100" cy="1021780"/>
          </a:xfrm>
        </p:grpSpPr>
        <p:sp>
          <p:nvSpPr>
            <p:cNvPr id="596" name="Google Shape;596;p45"/>
            <p:cNvSpPr/>
            <p:nvPr/>
          </p:nvSpPr>
          <p:spPr>
            <a:xfrm>
              <a:off x="621804" y="4560230"/>
              <a:ext cx="2012100" cy="266700"/>
            </a:xfrm>
            <a:prstGeom prst="rect">
              <a:avLst/>
            </a:prstGeom>
            <a:noFill/>
            <a:ln>
              <a:noFill/>
            </a:ln>
          </p:spPr>
          <p:txBody>
            <a:bodyPr spcFirstLastPara="1" wrap="square" lIns="0" tIns="0" rIns="0" bIns="0" anchor="t" anchorCtr="0">
              <a:noAutofit/>
            </a:bodyPr>
            <a:lstStyle/>
            <a:p>
              <a:r>
                <a:rPr sz="1100" b="1">
                  <a:solidFill>
                    <a:srgbClr val="333333"/>
                  </a:solidFill>
                  <a:latin typeface="Century Gothic"/>
                </a:rPr>
                <a:t>9</a:t>
              </a:r>
            </a:p>
          </p:txBody>
        </p:sp>
        <p:sp>
          <p:nvSpPr>
            <p:cNvPr id="597" name="Google Shape;597;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i="1">
                  <a:solidFill>
                    <a:srgbClr val="325FA7"/>
                  </a:solidFill>
                  <a:latin typeface="Century Gothic"/>
                  <a:ea typeface="Century Gothic"/>
                  <a:cs typeface="Century Gothic"/>
                  <a:sym typeface="Century Gothic"/>
                </a:rPr>
                <a:t>Clinical Development Insights</a:t>
              </a:r>
              <a:endParaRPr sz="1100" b="1" i="1">
                <a:solidFill>
                  <a:srgbClr val="325FA7"/>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1" i="1">
                <a:solidFill>
                  <a:srgbClr val="325FA7"/>
                </a:solidFill>
                <a:highlight>
                  <a:srgbClr val="FFFF00"/>
                </a:highlight>
                <a:latin typeface="Century Gothic"/>
                <a:ea typeface="Century Gothic"/>
                <a:cs typeface="Century Gothic"/>
                <a:sym typeface="Century Gothic"/>
              </a:endParaRPr>
            </a:p>
          </p:txBody>
        </p:sp>
      </p:grpSp>
      <p:grpSp>
        <p:nvGrpSpPr>
          <p:cNvPr id="598" name="Google Shape;598;p45"/>
          <p:cNvGrpSpPr/>
          <p:nvPr/>
        </p:nvGrpSpPr>
        <p:grpSpPr>
          <a:xfrm>
            <a:off x="6132394" y="4994027"/>
            <a:ext cx="1719386" cy="540276"/>
            <a:chOff x="621804" y="3805150"/>
            <a:chExt cx="2012100" cy="1021780"/>
          </a:xfrm>
        </p:grpSpPr>
        <p:sp>
          <p:nvSpPr>
            <p:cNvPr id="599" name="Google Shape;599;p45"/>
            <p:cNvSpPr/>
            <p:nvPr/>
          </p:nvSpPr>
          <p:spPr>
            <a:xfrm>
              <a:off x="621804" y="4560230"/>
              <a:ext cx="2012100" cy="266700"/>
            </a:xfrm>
            <a:prstGeom prst="rect">
              <a:avLst/>
            </a:prstGeom>
            <a:noFill/>
            <a:ln>
              <a:noFill/>
            </a:ln>
          </p:spPr>
          <p:txBody>
            <a:bodyPr spcFirstLastPara="1" wrap="square" lIns="0" tIns="0" rIns="0" bIns="0" anchor="t" anchorCtr="0">
              <a:noAutofit/>
            </a:bodyPr>
            <a:lstStyle/>
            <a:p>
              <a:r>
                <a:rPr sz="1100" b="1">
                  <a:solidFill>
                    <a:srgbClr val="333333"/>
                  </a:solidFill>
                  <a:latin typeface="Century Gothic"/>
                </a:rPr>
                <a:t>22</a:t>
              </a:r>
            </a:p>
          </p:txBody>
        </p:sp>
        <p:sp>
          <p:nvSpPr>
            <p:cNvPr id="600" name="Google Shape;600;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i="1">
                  <a:solidFill>
                    <a:srgbClr val="325FA7"/>
                  </a:solidFill>
                  <a:latin typeface="Century Gothic"/>
                  <a:ea typeface="Century Gothic"/>
                  <a:cs typeface="Century Gothic"/>
                  <a:sym typeface="Century Gothic"/>
                </a:rPr>
                <a:t>Competitive Insights</a:t>
              </a:r>
              <a:endParaRPr sz="1100" b="1" i="1">
                <a:solidFill>
                  <a:srgbClr val="325FA7"/>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1" i="1">
                <a:solidFill>
                  <a:srgbClr val="325FA7"/>
                </a:solidFill>
                <a:highlight>
                  <a:srgbClr val="FFFF00"/>
                </a:highlight>
                <a:latin typeface="Century Gothic"/>
                <a:ea typeface="Century Gothic"/>
                <a:cs typeface="Century Gothic"/>
                <a:sym typeface="Century Gothic"/>
              </a:endParaRPr>
            </a:p>
          </p:txBody>
        </p:sp>
      </p:grpSp>
      <p:grpSp>
        <p:nvGrpSpPr>
          <p:cNvPr id="601" name="Google Shape;601;p45"/>
          <p:cNvGrpSpPr/>
          <p:nvPr/>
        </p:nvGrpSpPr>
        <p:grpSpPr>
          <a:xfrm>
            <a:off x="8104780" y="4994181"/>
            <a:ext cx="1719339" cy="540317"/>
            <a:chOff x="621804" y="3805150"/>
            <a:chExt cx="2012100" cy="1021780"/>
          </a:xfrm>
        </p:grpSpPr>
        <p:sp>
          <p:nvSpPr>
            <p:cNvPr id="602" name="Google Shape;602;p45"/>
            <p:cNvSpPr/>
            <p:nvPr/>
          </p:nvSpPr>
          <p:spPr>
            <a:xfrm>
              <a:off x="621804" y="4560230"/>
              <a:ext cx="2012100" cy="266700"/>
            </a:xfrm>
            <a:prstGeom prst="rect">
              <a:avLst/>
            </a:prstGeom>
            <a:noFill/>
            <a:ln>
              <a:noFill/>
            </a:ln>
          </p:spPr>
          <p:txBody>
            <a:bodyPr spcFirstLastPara="1" wrap="square" lIns="0" tIns="0" rIns="0" bIns="0" anchor="t" anchorCtr="0">
              <a:noAutofit/>
            </a:bodyPr>
            <a:lstStyle/>
            <a:p>
              <a:r>
                <a:rPr sz="1100" b="1">
                  <a:solidFill>
                    <a:srgbClr val="333333"/>
                  </a:solidFill>
                  <a:latin typeface="Century Gothic"/>
                </a:rPr>
                <a:t>11</a:t>
              </a:r>
            </a:p>
          </p:txBody>
        </p:sp>
        <p:sp>
          <p:nvSpPr>
            <p:cNvPr id="603" name="Google Shape;603;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i="1">
                  <a:solidFill>
                    <a:srgbClr val="325FA7"/>
                  </a:solidFill>
                  <a:latin typeface="Century Gothic"/>
                  <a:ea typeface="Century Gothic"/>
                  <a:cs typeface="Century Gothic"/>
                  <a:sym typeface="Century Gothic"/>
                </a:rPr>
                <a:t>Product Insights</a:t>
              </a:r>
              <a:br>
                <a:rPr lang="en-US" sz="1100" b="1" i="1">
                  <a:solidFill>
                    <a:srgbClr val="325FA7"/>
                  </a:solidFill>
                  <a:latin typeface="Century Gothic"/>
                  <a:ea typeface="Century Gothic"/>
                  <a:cs typeface="Century Gothic"/>
                  <a:sym typeface="Century Gothic"/>
                </a:rPr>
              </a:br>
              <a:r>
                <a:rPr lang="en-US" sz="1100" b="1" i="1">
                  <a:solidFill>
                    <a:srgbClr val="325FA7"/>
                  </a:solidFill>
                  <a:latin typeface="Century Gothic"/>
                  <a:ea typeface="Century Gothic"/>
                  <a:cs typeface="Century Gothic"/>
                  <a:sym typeface="Century Gothic"/>
                </a:rPr>
                <a:t>(Drug Science) </a:t>
              </a:r>
              <a:endParaRPr sz="1100" b="1" i="1">
                <a:solidFill>
                  <a:srgbClr val="325FA7"/>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1" i="1">
                <a:solidFill>
                  <a:srgbClr val="325FA7"/>
                </a:solidFill>
                <a:highlight>
                  <a:srgbClr val="FFFF00"/>
                </a:highlight>
                <a:latin typeface="Century Gothic"/>
                <a:ea typeface="Century Gothic"/>
                <a:cs typeface="Century Gothic"/>
                <a:sym typeface="Century Gothic"/>
              </a:endParaRPr>
            </a:p>
          </p:txBody>
        </p:sp>
      </p:grpSp>
      <p:grpSp>
        <p:nvGrpSpPr>
          <p:cNvPr id="604" name="Google Shape;604;p45"/>
          <p:cNvGrpSpPr/>
          <p:nvPr/>
        </p:nvGrpSpPr>
        <p:grpSpPr>
          <a:xfrm>
            <a:off x="10077195" y="4994027"/>
            <a:ext cx="1719386" cy="540276"/>
            <a:chOff x="621804" y="3805150"/>
            <a:chExt cx="2012100" cy="1021780"/>
          </a:xfrm>
        </p:grpSpPr>
        <p:sp>
          <p:nvSpPr>
            <p:cNvPr id="605" name="Google Shape;605;p45"/>
            <p:cNvSpPr/>
            <p:nvPr/>
          </p:nvSpPr>
          <p:spPr>
            <a:xfrm>
              <a:off x="621804" y="4560230"/>
              <a:ext cx="2012100" cy="266700"/>
            </a:xfrm>
            <a:prstGeom prst="rect">
              <a:avLst/>
            </a:prstGeom>
            <a:noFill/>
            <a:ln>
              <a:noFill/>
            </a:ln>
          </p:spPr>
          <p:txBody>
            <a:bodyPr spcFirstLastPara="1" wrap="square" lIns="0" tIns="0" rIns="0" bIns="0" anchor="t" anchorCtr="0">
              <a:noAutofit/>
            </a:bodyPr>
            <a:lstStyle/>
            <a:p>
              <a:r>
                <a:rPr sz="1100" b="1">
                  <a:solidFill>
                    <a:srgbClr val="333333"/>
                  </a:solidFill>
                  <a:latin typeface="Century Gothic"/>
                </a:rPr>
                <a:t>41</a:t>
              </a:r>
            </a:p>
          </p:txBody>
        </p:sp>
        <p:sp>
          <p:nvSpPr>
            <p:cNvPr id="606" name="Google Shape;606;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i="1">
                  <a:solidFill>
                    <a:srgbClr val="325FA7"/>
                  </a:solidFill>
                  <a:latin typeface="Century Gothic"/>
                  <a:ea typeface="Century Gothic"/>
                  <a:cs typeface="Century Gothic"/>
                  <a:sym typeface="Century Gothic"/>
                </a:rPr>
                <a:t>Education Insights</a:t>
              </a:r>
              <a:endParaRPr sz="1100" b="1" i="1">
                <a:solidFill>
                  <a:srgbClr val="325FA7"/>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1" i="1">
                <a:solidFill>
                  <a:srgbClr val="325FA7"/>
                </a:solidFill>
                <a:highlight>
                  <a:srgbClr val="FFFF00"/>
                </a:highlight>
                <a:latin typeface="Century Gothic"/>
                <a:ea typeface="Century Gothic"/>
                <a:cs typeface="Century Gothic"/>
                <a:sym typeface="Century Gothic"/>
              </a:endParaRPr>
            </a:p>
          </p:txBody>
        </p:sp>
      </p:grpSp>
      <p:grpSp>
        <p:nvGrpSpPr>
          <p:cNvPr id="607" name="Google Shape;607;p45"/>
          <p:cNvGrpSpPr/>
          <p:nvPr/>
        </p:nvGrpSpPr>
        <p:grpSpPr>
          <a:xfrm>
            <a:off x="6132394" y="5709344"/>
            <a:ext cx="1719386" cy="540276"/>
            <a:chOff x="621804" y="3805150"/>
            <a:chExt cx="2012100" cy="1021780"/>
          </a:xfrm>
        </p:grpSpPr>
        <p:sp>
          <p:nvSpPr>
            <p:cNvPr id="608" name="Google Shape;608;p45"/>
            <p:cNvSpPr/>
            <p:nvPr/>
          </p:nvSpPr>
          <p:spPr>
            <a:xfrm>
              <a:off x="621804" y="4560230"/>
              <a:ext cx="2012100" cy="266700"/>
            </a:xfrm>
            <a:prstGeom prst="rect">
              <a:avLst/>
            </a:prstGeom>
            <a:noFill/>
            <a:ln>
              <a:noFill/>
            </a:ln>
          </p:spPr>
          <p:txBody>
            <a:bodyPr spcFirstLastPara="1" wrap="square" lIns="0" tIns="0" rIns="0" bIns="0" anchor="t" anchorCtr="0">
              <a:noAutofit/>
            </a:bodyPr>
            <a:lstStyle/>
            <a:p>
              <a:r>
                <a:rPr sz="1100" b="1">
                  <a:solidFill>
                    <a:srgbClr val="333333"/>
                  </a:solidFill>
                  <a:latin typeface="Century Gothic"/>
                </a:rPr>
                <a:t>7</a:t>
              </a:r>
            </a:p>
          </p:txBody>
        </p:sp>
        <p:sp>
          <p:nvSpPr>
            <p:cNvPr id="609" name="Google Shape;609;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i="1">
                  <a:solidFill>
                    <a:srgbClr val="325FA7"/>
                  </a:solidFill>
                  <a:latin typeface="Century Gothic"/>
                  <a:ea typeface="Century Gothic"/>
                  <a:cs typeface="Century Gothic"/>
                  <a:sym typeface="Century Gothic"/>
                </a:rPr>
                <a:t>Logistics</a:t>
              </a:r>
              <a:endParaRPr sz="1100" b="1" i="1">
                <a:solidFill>
                  <a:srgbClr val="325FA7"/>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1" i="1">
                <a:solidFill>
                  <a:srgbClr val="325FA7"/>
                </a:solidFill>
                <a:latin typeface="Century Gothic"/>
                <a:ea typeface="Century Gothic"/>
                <a:cs typeface="Century Gothic"/>
                <a:sym typeface="Century Gothic"/>
              </a:endParaRPr>
            </a:p>
          </p:txBody>
        </p:sp>
      </p:grpSp>
      <p:grpSp>
        <p:nvGrpSpPr>
          <p:cNvPr id="610" name="Google Shape;610;p45"/>
          <p:cNvGrpSpPr/>
          <p:nvPr/>
        </p:nvGrpSpPr>
        <p:grpSpPr>
          <a:xfrm>
            <a:off x="8104794" y="5709344"/>
            <a:ext cx="1719386" cy="540276"/>
            <a:chOff x="621804" y="3805150"/>
            <a:chExt cx="2012100" cy="1021780"/>
          </a:xfrm>
        </p:grpSpPr>
        <p:sp>
          <p:nvSpPr>
            <p:cNvPr id="611" name="Google Shape;611;p45"/>
            <p:cNvSpPr/>
            <p:nvPr/>
          </p:nvSpPr>
          <p:spPr>
            <a:xfrm>
              <a:off x="621804" y="4560230"/>
              <a:ext cx="2012100" cy="266700"/>
            </a:xfrm>
            <a:prstGeom prst="rect">
              <a:avLst/>
            </a:prstGeom>
            <a:noFill/>
            <a:ln>
              <a:noFill/>
            </a:ln>
          </p:spPr>
          <p:txBody>
            <a:bodyPr spcFirstLastPara="1" wrap="square" lIns="0" tIns="0" rIns="0" bIns="0" anchor="t" anchorCtr="0">
              <a:noAutofit/>
            </a:bodyPr>
            <a:lstStyle/>
            <a:p>
              <a:r>
                <a:rPr sz="1100" b="1">
                  <a:solidFill>
                    <a:srgbClr val="333333"/>
                  </a:solidFill>
                  <a:latin typeface="Century Gothic"/>
                </a:rPr>
                <a:t>14</a:t>
              </a:r>
            </a:p>
          </p:txBody>
        </p:sp>
        <p:sp>
          <p:nvSpPr>
            <p:cNvPr id="612" name="Google Shape;612;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i="1">
                  <a:solidFill>
                    <a:srgbClr val="325FA7"/>
                  </a:solidFill>
                  <a:latin typeface="Century Gothic"/>
                  <a:ea typeface="Century Gothic"/>
                  <a:cs typeface="Century Gothic"/>
                  <a:sym typeface="Century Gothic"/>
                </a:rPr>
                <a:t>Adverse Event (AE) Insights</a:t>
              </a:r>
              <a:endParaRPr sz="1100" b="1" i="1">
                <a:solidFill>
                  <a:srgbClr val="325FA7"/>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1" i="1">
                <a:solidFill>
                  <a:srgbClr val="325FA7"/>
                </a:solidFill>
                <a:highlight>
                  <a:srgbClr val="FFFF00"/>
                </a:highlight>
                <a:latin typeface="Century Gothic"/>
                <a:ea typeface="Century Gothic"/>
                <a:cs typeface="Century Gothic"/>
                <a:sym typeface="Century Gothic"/>
              </a:endParaRPr>
            </a:p>
          </p:txBody>
        </p:sp>
      </p:grpSp>
      <p:grpSp>
        <p:nvGrpSpPr>
          <p:cNvPr id="613" name="Google Shape;613;p45"/>
          <p:cNvGrpSpPr/>
          <p:nvPr/>
        </p:nvGrpSpPr>
        <p:grpSpPr>
          <a:xfrm>
            <a:off x="10077195" y="5709344"/>
            <a:ext cx="1719386" cy="540276"/>
            <a:chOff x="621804" y="3805150"/>
            <a:chExt cx="2012100" cy="1021780"/>
          </a:xfrm>
        </p:grpSpPr>
        <p:sp>
          <p:nvSpPr>
            <p:cNvPr id="614" name="Google Shape;614;p45"/>
            <p:cNvSpPr/>
            <p:nvPr/>
          </p:nvSpPr>
          <p:spPr>
            <a:xfrm>
              <a:off x="621804" y="4560230"/>
              <a:ext cx="2012100" cy="266700"/>
            </a:xfrm>
            <a:prstGeom prst="rect">
              <a:avLst/>
            </a:prstGeom>
            <a:noFill/>
            <a:ln>
              <a:noFill/>
            </a:ln>
          </p:spPr>
          <p:txBody>
            <a:bodyPr spcFirstLastPara="1" wrap="square" lIns="0" tIns="0" rIns="0" bIns="0" anchor="t" anchorCtr="0">
              <a:noAutofit/>
            </a:bodyPr>
            <a:lstStyle/>
            <a:p>
              <a:r>
                <a:rPr sz="1100" b="1">
                  <a:solidFill>
                    <a:srgbClr val="333333"/>
                  </a:solidFill>
                  <a:latin typeface="Century Gothic"/>
                </a:rPr>
                <a:t>2</a:t>
              </a:r>
            </a:p>
          </p:txBody>
        </p:sp>
        <p:sp>
          <p:nvSpPr>
            <p:cNvPr id="615" name="Google Shape;615;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i="1">
                  <a:solidFill>
                    <a:srgbClr val="325FA7"/>
                  </a:solidFill>
                  <a:latin typeface="Century Gothic"/>
                  <a:ea typeface="Century Gothic"/>
                  <a:cs typeface="Century Gothic"/>
                  <a:sym typeface="Century Gothic"/>
                </a:rPr>
                <a:t>Other Insights</a:t>
              </a:r>
              <a:endParaRPr sz="1100" b="1" i="1">
                <a:solidFill>
                  <a:srgbClr val="325FA7"/>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1" i="1">
                <a:solidFill>
                  <a:srgbClr val="325FA7"/>
                </a:solidFill>
                <a:highlight>
                  <a:srgbClr val="FFFF00"/>
                </a:highlight>
                <a:latin typeface="Century Gothic"/>
                <a:ea typeface="Century Gothic"/>
                <a:cs typeface="Century Gothic"/>
                <a:sym typeface="Century Gothic"/>
              </a:endParaRPr>
            </a:p>
          </p:txBody>
        </p:sp>
      </p:grpSp>
      <p:sp>
        <p:nvSpPr>
          <p:cNvPr id="616" name="Google Shape;616;p45"/>
          <p:cNvSpPr/>
          <p:nvPr/>
        </p:nvSpPr>
        <p:spPr>
          <a:xfrm>
            <a:off x="2802768" y="4363516"/>
            <a:ext cx="387302" cy="152090"/>
          </a:xfrm>
          <a:prstGeom prst="rightArrow">
            <a:avLst>
              <a:gd name="adj1" fmla="val 50000"/>
              <a:gd name="adj2" fmla="val 50000"/>
            </a:avLst>
          </a:prstGeom>
          <a:solidFill>
            <a:srgbClr val="325E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617" name="Picture 616" descr="image.png"/>
          <p:cNvPicPr>
            <a:picLocks noChangeAspect="1"/>
          </p:cNvPicPr>
          <p:nvPr/>
        </p:nvPicPr>
        <p:blipFill>
          <a:blip r:embed="rId3"/>
          <a:stretch>
            <a:fillRect/>
          </a:stretch>
        </p:blipFill>
        <p:spPr>
          <a:xfrm>
            <a:off x="3337560" y="1737360"/>
            <a:ext cx="3522670" cy="2194560"/>
          </a:xfrm>
          <a:prstGeom prst="rect">
            <a:avLst/>
          </a:prstGeom>
        </p:spPr>
      </p:pic>
      <p:pic>
        <p:nvPicPr>
          <p:cNvPr id="618" name="Picture 617" descr="image.png"/>
          <p:cNvPicPr>
            <a:picLocks noChangeAspect="1"/>
          </p:cNvPicPr>
          <p:nvPr/>
        </p:nvPicPr>
        <p:blipFill>
          <a:blip r:embed="rId4"/>
          <a:stretch>
            <a:fillRect/>
          </a:stretch>
        </p:blipFill>
        <p:spPr>
          <a:xfrm>
            <a:off x="7726679" y="1737360"/>
            <a:ext cx="3931920" cy="21418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6"/>
          <p:cNvSpPr/>
          <p:nvPr/>
        </p:nvSpPr>
        <p:spPr>
          <a:xfrm>
            <a:off x="1255941" y="6484518"/>
            <a:ext cx="910610" cy="258609"/>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0" tIns="0" rIns="0" bIns="0" anchor="ctr" anchorCtr="0">
            <a:noAutofit/>
          </a:bodyPr>
          <a:lstStyle/>
          <a:p>
            <a:pPr algn="ctr">
              <a:buClr>
                <a:srgbClr val="FFFFFF"/>
              </a:buClr>
              <a:buSzPts val="1100"/>
            </a:pPr>
            <a:r>
              <a:rPr lang="en-US" sz="1100" b="1" spc="200">
                <a:solidFill>
                  <a:srgbClr val="FFFFFF"/>
                </a:solidFill>
                <a:latin typeface="Century Gothic"/>
                <a:sym typeface="Century Gothic"/>
              </a:rPr>
              <a:t>AGENTIC</a:t>
            </a:r>
            <a:endParaRPr sz="1100" b="1" spc="200">
              <a:solidFill>
                <a:srgbClr val="FFFFFF"/>
              </a:solidFill>
              <a:latin typeface="Century Gothic"/>
              <a:sym typeface="Century Gothic"/>
            </a:endParaRPr>
          </a:p>
        </p:txBody>
      </p:sp>
      <p:sp>
        <p:nvSpPr>
          <p:cNvPr id="623" name="Google Shape;623;p46"/>
          <p:cNvSpPr txBox="1"/>
          <p:nvPr/>
        </p:nvSpPr>
        <p:spPr>
          <a:xfrm>
            <a:off x="0" y="274526"/>
            <a:ext cx="12188825" cy="11541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E1B53"/>
              </a:buClr>
              <a:buSzPts val="2300"/>
              <a:buFont typeface="Century Gothic"/>
              <a:buNone/>
            </a:pPr>
            <a:r>
              <a:rPr lang="en-US" sz="2300" b="1" i="0" u="none" strike="noStrike" cap="none">
                <a:solidFill>
                  <a:srgbClr val="1E1B53"/>
                </a:solidFill>
                <a:latin typeface="Century Gothic"/>
                <a:ea typeface="Century Gothic"/>
                <a:cs typeface="Century Gothic"/>
                <a:sym typeface="Century Gothic"/>
              </a:rPr>
              <a:t>Real Example Output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1E1B53"/>
              </a:buClr>
              <a:buSzPts val="2300"/>
              <a:buFont typeface="Century Gothic"/>
              <a:buNone/>
            </a:pPr>
            <a:r>
              <a:rPr lang="en-US" sz="2300" b="1" i="0" u="none" strike="noStrike" cap="none">
                <a:solidFill>
                  <a:srgbClr val="1E1B53"/>
                </a:solidFill>
                <a:latin typeface="Century Gothic"/>
                <a:ea typeface="Century Gothic"/>
                <a:cs typeface="Century Gothic"/>
                <a:sym typeface="Century Gothic"/>
              </a:rPr>
              <a:t>TOP THREE THEMES FROM </a:t>
            </a:r>
            <a:r>
              <a:rPr lang="en-US" sz="2300" b="1" i="0" u="none" strike="noStrike" cap="none">
                <a:solidFill>
                  <a:srgbClr val="8E8AD9"/>
                </a:solidFill>
                <a:latin typeface="Century Gothic"/>
                <a:ea typeface="Century Gothic"/>
                <a:cs typeface="Century Gothic"/>
                <a:sym typeface="Century Gothic"/>
              </a:rPr>
              <a:t>PATIENT CARE MANAGEMENT </a:t>
            </a:r>
            <a:r>
              <a:rPr lang="en-US" sz="2300" b="1" i="0" u="none" strike="noStrike" cap="none">
                <a:solidFill>
                  <a:srgbClr val="1E1B53"/>
                </a:solidFill>
                <a:latin typeface="Century Gothic"/>
                <a:ea typeface="Century Gothic"/>
                <a:cs typeface="Century Gothic"/>
                <a:sym typeface="Century Gothic"/>
              </a:rPr>
              <a:t>INSIGHTS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300"/>
              <a:buFont typeface="Arial"/>
              <a:buNone/>
            </a:pPr>
            <a:endParaRPr sz="2300" b="0" i="1" u="none" strike="noStrike" cap="none">
              <a:solidFill>
                <a:srgbClr val="1E1B53"/>
              </a:solidFill>
              <a:latin typeface="Arial"/>
              <a:ea typeface="Arial"/>
              <a:cs typeface="Arial"/>
              <a:sym typeface="Arial"/>
            </a:endParaRPr>
          </a:p>
        </p:txBody>
      </p:sp>
      <p:sp>
        <p:nvSpPr>
          <p:cNvPr id="624" name="Google Shape;624;p46"/>
          <p:cNvSpPr/>
          <p:nvPr/>
        </p:nvSpPr>
        <p:spPr>
          <a:xfrm>
            <a:off x="498020" y="1187646"/>
            <a:ext cx="3741867" cy="584223"/>
          </a:xfrm>
          <a:prstGeom prst="parallelogram">
            <a:avLst>
              <a:gd name="adj" fmla="val 25000"/>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5" name="Google Shape;625;p46"/>
          <p:cNvSpPr/>
          <p:nvPr/>
        </p:nvSpPr>
        <p:spPr>
          <a:xfrm>
            <a:off x="498020" y="1774335"/>
            <a:ext cx="254034" cy="143109"/>
          </a:xfrm>
          <a:custGeom>
            <a:avLst/>
            <a:gdLst/>
            <a:ahLst/>
            <a:cxnLst/>
            <a:rect l="l" t="t" r="r" b="b"/>
            <a:pathLst>
              <a:path w="183451" h="103346" extrusionOk="0">
                <a:moveTo>
                  <a:pt x="0" y="0"/>
                </a:moveTo>
                <a:lnTo>
                  <a:pt x="163068" y="103346"/>
                </a:lnTo>
                <a:lnTo>
                  <a:pt x="183452" y="0"/>
                </a:lnTo>
                <a:lnTo>
                  <a:pt x="0" y="0"/>
                </a:lnTo>
                <a:close/>
              </a:path>
            </a:pathLst>
          </a:custGeom>
          <a:gradFill>
            <a:gsLst>
              <a:gs pos="0">
                <a:srgbClr val="605BCA"/>
              </a:gs>
              <a:gs pos="100000">
                <a:srgbClr val="CAC8ED"/>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entury Gothic"/>
              <a:ea typeface="Century Gothic"/>
              <a:cs typeface="Century Gothic"/>
              <a:sym typeface="Century Gothic"/>
            </a:endParaRPr>
          </a:p>
        </p:txBody>
      </p:sp>
      <p:sp>
        <p:nvSpPr>
          <p:cNvPr id="626" name="Google Shape;626;p46"/>
          <p:cNvSpPr txBox="1"/>
          <p:nvPr/>
        </p:nvSpPr>
        <p:spPr>
          <a:xfrm>
            <a:off x="677625" y="1332372"/>
            <a:ext cx="3424171" cy="307777"/>
          </a:xfrm>
          <a:prstGeom prst="rect">
            <a:avLst/>
          </a:prstGeom>
          <a:noFill/>
          <a:ln>
            <a:noFill/>
          </a:ln>
        </p:spPr>
        <p:txBody>
          <a:bodyPr spcFirstLastPara="1" wrap="square" lIns="91425" tIns="45700" rIns="91425" bIns="45700" anchor="t" anchorCtr="0">
            <a:spAutoFit/>
          </a:bodyPr>
          <a:lstStyle/>
          <a:p>
            <a:r>
              <a:rPr sz="1400">
                <a:solidFill>
                  <a:srgbClr val="28246F"/>
                </a:solidFill>
                <a:latin typeface="Century Gothic"/>
              </a:rPr>
              <a:t>Theme 1 (n=9)</a:t>
            </a:r>
          </a:p>
        </p:txBody>
      </p:sp>
      <p:sp>
        <p:nvSpPr>
          <p:cNvPr id="627" name="Google Shape;627;p46"/>
          <p:cNvSpPr/>
          <p:nvPr/>
        </p:nvSpPr>
        <p:spPr>
          <a:xfrm rot="-5400000">
            <a:off x="434475" y="1981574"/>
            <a:ext cx="905700" cy="345000"/>
          </a:xfrm>
          <a:prstGeom prst="rect">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8246F"/>
              </a:buClr>
              <a:buSzPts val="1000"/>
              <a:buFont typeface="Century Gothic"/>
              <a:buNone/>
            </a:pPr>
            <a:r>
              <a:rPr lang="en-US" sz="1000" b="1" i="0" u="none" strike="noStrike" cap="none">
                <a:solidFill>
                  <a:srgbClr val="28246F"/>
                </a:solidFill>
                <a:latin typeface="Century Gothic"/>
                <a:ea typeface="Century Gothic"/>
                <a:cs typeface="Century Gothic"/>
                <a:sym typeface="Century Gothic"/>
              </a:rPr>
              <a:t>Description</a:t>
            </a:r>
            <a:endParaRPr sz="1400" b="0" i="0" u="none" strike="noStrike" cap="none">
              <a:solidFill>
                <a:srgbClr val="000000"/>
              </a:solidFill>
              <a:latin typeface="Arial"/>
              <a:ea typeface="Arial"/>
              <a:cs typeface="Arial"/>
              <a:sym typeface="Arial"/>
            </a:endParaRPr>
          </a:p>
        </p:txBody>
      </p:sp>
      <p:sp>
        <p:nvSpPr>
          <p:cNvPr id="628" name="Google Shape;628;p46"/>
          <p:cNvSpPr/>
          <p:nvPr/>
        </p:nvSpPr>
        <p:spPr>
          <a:xfrm>
            <a:off x="1059910" y="1774335"/>
            <a:ext cx="3041887" cy="832596"/>
          </a:xfrm>
          <a:prstGeom prst="rect">
            <a:avLst/>
          </a:prstGeom>
          <a:solidFill>
            <a:schemeClr val="lt1"/>
          </a:solidFill>
          <a:ln w="22225" cap="flat" cmpd="sng">
            <a:solidFill>
              <a:srgbClr val="CAC8ED"/>
            </a:solidFill>
            <a:prstDash val="solid"/>
            <a:round/>
            <a:headEnd type="none" w="sm" len="sm"/>
            <a:tailEnd type="none" w="sm" len="sm"/>
          </a:ln>
        </p:spPr>
        <p:txBody>
          <a:bodyPr spcFirstLastPara="1" wrap="square" lIns="91425" tIns="45700" rIns="91425" bIns="45700" anchor="t" anchorCtr="0">
            <a:noAutofit/>
          </a:bodyPr>
          <a:lstStyle/>
          <a:p>
            <a:r>
              <a:rPr sz="1000">
                <a:solidFill>
                  <a:srgbClr val="28246F"/>
                </a:solidFill>
                <a:latin typeface="Century Gothic"/>
              </a:rPr>
              <a:t>Patients consistently discontinue oral therapies without monitoring, especially elderly patients without caregivers and younger patients lacking systematic follow-up.</a:t>
            </a:r>
          </a:p>
        </p:txBody>
      </p:sp>
      <p:sp>
        <p:nvSpPr>
          <p:cNvPr id="629" name="Google Shape;629;p46"/>
          <p:cNvSpPr/>
          <p:nvPr/>
        </p:nvSpPr>
        <p:spPr>
          <a:xfrm rot="-5400000">
            <a:off x="-133789" y="3556653"/>
            <a:ext cx="2042322" cy="345077"/>
          </a:xfrm>
          <a:prstGeom prst="rect">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8246F"/>
              </a:buClr>
              <a:buSzPts val="1000"/>
              <a:buFont typeface="Century Gothic"/>
              <a:buNone/>
            </a:pPr>
            <a:r>
              <a:rPr lang="en-US" sz="1000" b="1" i="0" u="none" strike="noStrike" cap="none">
                <a:solidFill>
                  <a:srgbClr val="28246F"/>
                </a:solidFill>
                <a:latin typeface="Century Gothic"/>
                <a:ea typeface="Century Gothic"/>
                <a:cs typeface="Century Gothic"/>
                <a:sym typeface="Century Gothic"/>
              </a:rPr>
              <a:t>Supporting Quotes</a:t>
            </a:r>
            <a:endParaRPr sz="1400" b="0" i="0" u="none" strike="noStrike" cap="none">
              <a:solidFill>
                <a:srgbClr val="000000"/>
              </a:solidFill>
              <a:latin typeface="Arial"/>
              <a:ea typeface="Arial"/>
              <a:cs typeface="Arial"/>
              <a:sym typeface="Arial"/>
            </a:endParaRPr>
          </a:p>
        </p:txBody>
      </p:sp>
      <p:sp>
        <p:nvSpPr>
          <p:cNvPr id="630" name="Google Shape;630;p46"/>
          <p:cNvSpPr/>
          <p:nvPr/>
        </p:nvSpPr>
        <p:spPr>
          <a:xfrm>
            <a:off x="1059910" y="2708030"/>
            <a:ext cx="3041887" cy="2042322"/>
          </a:xfrm>
          <a:prstGeom prst="rect">
            <a:avLst/>
          </a:prstGeom>
          <a:solidFill>
            <a:schemeClr val="lt1"/>
          </a:solidFill>
          <a:ln w="22225" cap="flat" cmpd="sng">
            <a:solidFill>
              <a:srgbClr val="CAC8ED"/>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id 38: 'adherence among younger patients remains a challenge. Patients frequently miss doses because they're juggling work, childcare, or school, and no one systematically follows up until problems arise'</a:t>
            </a:r>
          </a:p>
          <a:p>
            <a:pPr marL="228600" indent="-152400">
              <a:spcAft>
                <a:spcPts val="400"/>
              </a:spcAft>
              <a:buChar char="•"/>
            </a:pPr>
            <a:r>
              <a:rPr sz="900">
                <a:solidFill>
                  <a:srgbClr val="28246F"/>
                </a:solidFill>
                <a:latin typeface="Century Gothic"/>
              </a:rPr>
              <a:t>id 78: 'adherence monitoring is practically nonexistent once patients leave the hospital. They said staff assume patients are compliant, but in reality missed doses are common'</a:t>
            </a:r>
          </a:p>
          <a:p>
            <a:pPr marL="228600" indent="-152400">
              <a:spcAft>
                <a:spcPts val="0"/>
              </a:spcAft>
              <a:buChar char="•"/>
            </a:pPr>
            <a:r>
              <a:rPr sz="900">
                <a:solidFill>
                  <a:srgbClr val="28246F"/>
                </a:solidFill>
                <a:latin typeface="Century Gothic"/>
              </a:rPr>
              <a:t>id 92: 'patients often self-discontinue once symptoms improve'</a:t>
            </a:r>
          </a:p>
        </p:txBody>
      </p:sp>
      <p:sp>
        <p:nvSpPr>
          <p:cNvPr id="631" name="Google Shape;631;p46"/>
          <p:cNvSpPr/>
          <p:nvPr/>
        </p:nvSpPr>
        <p:spPr>
          <a:xfrm rot="-5400000">
            <a:off x="259734" y="5306551"/>
            <a:ext cx="1255276" cy="345077"/>
          </a:xfrm>
          <a:prstGeom prst="rect">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8246F"/>
              </a:buClr>
              <a:buSzPts val="1000"/>
              <a:buFont typeface="Century Gothic"/>
              <a:buNone/>
            </a:pPr>
            <a:r>
              <a:rPr lang="en-US" sz="1000" b="1" i="0" u="none" strike="noStrike" cap="none">
                <a:solidFill>
                  <a:srgbClr val="28246F"/>
                </a:solidFill>
                <a:latin typeface="Century Gothic"/>
                <a:ea typeface="Century Gothic"/>
                <a:cs typeface="Century Gothic"/>
                <a:sym typeface="Century Gothic"/>
              </a:rPr>
              <a:t>Considerations</a:t>
            </a:r>
            <a:endParaRPr sz="1400" b="0" i="0" u="none" strike="noStrike" cap="none">
              <a:solidFill>
                <a:srgbClr val="000000"/>
              </a:solidFill>
              <a:latin typeface="Arial"/>
              <a:ea typeface="Arial"/>
              <a:cs typeface="Arial"/>
              <a:sym typeface="Arial"/>
            </a:endParaRPr>
          </a:p>
        </p:txBody>
      </p:sp>
      <p:sp>
        <p:nvSpPr>
          <p:cNvPr id="632" name="Google Shape;632;p46"/>
          <p:cNvSpPr/>
          <p:nvPr/>
        </p:nvSpPr>
        <p:spPr>
          <a:xfrm>
            <a:off x="1059910" y="4851451"/>
            <a:ext cx="3041887" cy="1255276"/>
          </a:xfrm>
          <a:prstGeom prst="rect">
            <a:avLst/>
          </a:prstGeom>
          <a:solidFill>
            <a:schemeClr val="lt1"/>
          </a:solidFill>
          <a:ln w="22225" cap="flat" cmpd="sng">
            <a:solidFill>
              <a:srgbClr val="CAC8ED"/>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800">
                <a:solidFill>
                  <a:srgbClr val="28246F"/>
                </a:solidFill>
                <a:latin typeface="Century Gothic"/>
              </a:rPr>
              <a:t>1: What systematic adherence monitoring tools can track compliance across different patient age groups and settings?</a:t>
            </a:r>
          </a:p>
          <a:p>
            <a:pPr marL="228600" indent="-152400">
              <a:spcAft>
                <a:spcPts val="0"/>
              </a:spcAft>
              <a:buChar char="•"/>
            </a:pPr>
            <a:r>
              <a:rPr sz="800">
                <a:solidFill>
                  <a:srgbClr val="28246F"/>
                </a:solidFill>
                <a:latin typeface="Century Gothic"/>
              </a:rPr>
              <a:t>2: How can caregiver engagement be standardized to support elderly patients living alone?</a:t>
            </a:r>
          </a:p>
        </p:txBody>
      </p:sp>
      <p:sp>
        <p:nvSpPr>
          <p:cNvPr id="633" name="Google Shape;633;p46"/>
          <p:cNvSpPr/>
          <p:nvPr/>
        </p:nvSpPr>
        <p:spPr>
          <a:xfrm>
            <a:off x="4318610" y="1187646"/>
            <a:ext cx="3741867" cy="584223"/>
          </a:xfrm>
          <a:prstGeom prst="parallelogram">
            <a:avLst>
              <a:gd name="adj" fmla="val 25000"/>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4" name="Google Shape;634;p46"/>
          <p:cNvSpPr/>
          <p:nvPr/>
        </p:nvSpPr>
        <p:spPr>
          <a:xfrm>
            <a:off x="4318610" y="1774335"/>
            <a:ext cx="254034" cy="143109"/>
          </a:xfrm>
          <a:custGeom>
            <a:avLst/>
            <a:gdLst/>
            <a:ahLst/>
            <a:cxnLst/>
            <a:rect l="l" t="t" r="r" b="b"/>
            <a:pathLst>
              <a:path w="183451" h="103346" extrusionOk="0">
                <a:moveTo>
                  <a:pt x="0" y="0"/>
                </a:moveTo>
                <a:lnTo>
                  <a:pt x="163068" y="103346"/>
                </a:lnTo>
                <a:lnTo>
                  <a:pt x="183452" y="0"/>
                </a:lnTo>
                <a:lnTo>
                  <a:pt x="0" y="0"/>
                </a:lnTo>
                <a:close/>
              </a:path>
            </a:pathLst>
          </a:custGeom>
          <a:gradFill>
            <a:gsLst>
              <a:gs pos="0">
                <a:srgbClr val="605BCA"/>
              </a:gs>
              <a:gs pos="100000">
                <a:srgbClr val="CAC8ED"/>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entury Gothic"/>
              <a:ea typeface="Century Gothic"/>
              <a:cs typeface="Century Gothic"/>
              <a:sym typeface="Century Gothic"/>
            </a:endParaRPr>
          </a:p>
        </p:txBody>
      </p:sp>
      <p:sp>
        <p:nvSpPr>
          <p:cNvPr id="635" name="Google Shape;635;p46"/>
          <p:cNvSpPr txBox="1"/>
          <p:nvPr/>
        </p:nvSpPr>
        <p:spPr>
          <a:xfrm>
            <a:off x="4498215" y="1332372"/>
            <a:ext cx="3424171" cy="307777"/>
          </a:xfrm>
          <a:prstGeom prst="rect">
            <a:avLst/>
          </a:prstGeom>
          <a:noFill/>
          <a:ln>
            <a:noFill/>
          </a:ln>
        </p:spPr>
        <p:txBody>
          <a:bodyPr spcFirstLastPara="1" wrap="square" lIns="91425" tIns="45700" rIns="91425" bIns="45700" anchor="t" anchorCtr="0">
            <a:spAutoFit/>
          </a:bodyPr>
          <a:lstStyle/>
          <a:p>
            <a:r>
              <a:rPr sz="1400">
                <a:solidFill>
                  <a:srgbClr val="28246F"/>
                </a:solidFill>
                <a:latin typeface="Century Gothic"/>
              </a:rPr>
              <a:t>Theme 2 (n=8)</a:t>
            </a:r>
          </a:p>
        </p:txBody>
      </p:sp>
      <p:sp>
        <p:nvSpPr>
          <p:cNvPr id="636" name="Google Shape;636;p46"/>
          <p:cNvSpPr/>
          <p:nvPr/>
        </p:nvSpPr>
        <p:spPr>
          <a:xfrm rot="-5400000">
            <a:off x="4262875" y="1989375"/>
            <a:ext cx="890100" cy="345000"/>
          </a:xfrm>
          <a:prstGeom prst="rect">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Description</a:t>
            </a:r>
            <a:endParaRPr sz="1400" b="0" i="0" u="none" strike="noStrike" cap="none">
              <a:solidFill>
                <a:srgbClr val="000000"/>
              </a:solidFill>
              <a:latin typeface="Arial"/>
              <a:ea typeface="Arial"/>
              <a:cs typeface="Arial"/>
              <a:sym typeface="Arial"/>
            </a:endParaRPr>
          </a:p>
        </p:txBody>
      </p:sp>
      <p:sp>
        <p:nvSpPr>
          <p:cNvPr id="637" name="Google Shape;637;p46"/>
          <p:cNvSpPr/>
          <p:nvPr/>
        </p:nvSpPr>
        <p:spPr>
          <a:xfrm>
            <a:off x="4880500" y="1774335"/>
            <a:ext cx="3041887" cy="832596"/>
          </a:xfrm>
          <a:prstGeom prst="rect">
            <a:avLst/>
          </a:prstGeom>
          <a:solidFill>
            <a:schemeClr val="lt1"/>
          </a:solidFill>
          <a:ln w="22225" cap="flat" cmpd="sng">
            <a:solidFill>
              <a:srgbClr val="CAC8ED"/>
            </a:solidFill>
            <a:prstDash val="solid"/>
            <a:round/>
            <a:headEnd type="none" w="sm" len="sm"/>
            <a:tailEnd type="none" w="sm" len="sm"/>
          </a:ln>
        </p:spPr>
        <p:txBody>
          <a:bodyPr spcFirstLastPara="1" wrap="square" lIns="91425" tIns="45700" rIns="91425" bIns="45700" anchor="t" anchorCtr="0">
            <a:noAutofit/>
          </a:bodyPr>
          <a:lstStyle/>
          <a:p>
            <a:r>
              <a:rPr sz="1000">
                <a:solidFill>
                  <a:srgbClr val="28246F"/>
                </a:solidFill>
                <a:latin typeface="Century Gothic"/>
              </a:rPr>
              <a:t>Oncology departments discharge patients without coordinated long-term monitoring plans, creating gaps between specialty and primary care.</a:t>
            </a:r>
          </a:p>
        </p:txBody>
      </p:sp>
      <p:sp>
        <p:nvSpPr>
          <p:cNvPr id="638" name="Google Shape;638;p46"/>
          <p:cNvSpPr/>
          <p:nvPr/>
        </p:nvSpPr>
        <p:spPr>
          <a:xfrm rot="-5400000">
            <a:off x="3686802" y="3556653"/>
            <a:ext cx="2042322" cy="345077"/>
          </a:xfrm>
          <a:prstGeom prst="rect">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Supporting Quotes</a:t>
            </a:r>
            <a:endParaRPr sz="1400" b="0" i="0" u="none" strike="noStrike" cap="none">
              <a:solidFill>
                <a:srgbClr val="000000"/>
              </a:solidFill>
              <a:latin typeface="Arial"/>
              <a:ea typeface="Arial"/>
              <a:cs typeface="Arial"/>
              <a:sym typeface="Arial"/>
            </a:endParaRPr>
          </a:p>
        </p:txBody>
      </p:sp>
      <p:sp>
        <p:nvSpPr>
          <p:cNvPr id="639" name="Google Shape;639;p46"/>
          <p:cNvSpPr/>
          <p:nvPr/>
        </p:nvSpPr>
        <p:spPr>
          <a:xfrm>
            <a:off x="4880500" y="2708030"/>
            <a:ext cx="3041887" cy="2042322"/>
          </a:xfrm>
          <a:prstGeom prst="rect">
            <a:avLst/>
          </a:prstGeom>
          <a:solidFill>
            <a:schemeClr val="lt1"/>
          </a:solidFill>
          <a:ln w="22225" cap="flat" cmpd="sng">
            <a:solidFill>
              <a:srgbClr val="CAC8ED"/>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id 70: 'follow-up care is fragmented, with little communication between oncology and primary care once treatment ends'</a:t>
            </a:r>
          </a:p>
          <a:p>
            <a:pPr marL="228600" indent="-152400">
              <a:spcAft>
                <a:spcPts val="400"/>
              </a:spcAft>
              <a:buChar char="•"/>
            </a:pPr>
            <a:r>
              <a:rPr sz="900">
                <a:solidFill>
                  <a:srgbClr val="28246F"/>
                </a:solidFill>
                <a:latin typeface="Century Gothic"/>
              </a:rPr>
              <a:t>id 82: 'survivorship care is inconsistent across departments, with oncology often discharging patients without clear follow-up instructions for primary care'</a:t>
            </a:r>
          </a:p>
          <a:p>
            <a:pPr marL="228600" indent="-152400">
              <a:spcAft>
                <a:spcPts val="0"/>
              </a:spcAft>
              <a:buChar char="•"/>
            </a:pPr>
            <a:r>
              <a:rPr sz="900">
                <a:solidFill>
                  <a:srgbClr val="28246F"/>
                </a:solidFill>
                <a:latin typeface="Century Gothic"/>
              </a:rPr>
              <a:t>id 65: 'survivorship care is handled inconsistently in their hospital, often depending on the initiative of individual providers'</a:t>
            </a:r>
          </a:p>
        </p:txBody>
      </p:sp>
      <p:sp>
        <p:nvSpPr>
          <p:cNvPr id="640" name="Google Shape;640;p46"/>
          <p:cNvSpPr/>
          <p:nvPr/>
        </p:nvSpPr>
        <p:spPr>
          <a:xfrm rot="-5400000">
            <a:off x="4080324" y="5306551"/>
            <a:ext cx="1255276" cy="345077"/>
          </a:xfrm>
          <a:prstGeom prst="rect">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Considerations</a:t>
            </a:r>
            <a:endParaRPr sz="1400" b="0" i="0" u="none" strike="noStrike" cap="none">
              <a:solidFill>
                <a:srgbClr val="000000"/>
              </a:solidFill>
              <a:latin typeface="Arial"/>
              <a:ea typeface="Arial"/>
              <a:cs typeface="Arial"/>
              <a:sym typeface="Arial"/>
            </a:endParaRPr>
          </a:p>
        </p:txBody>
      </p:sp>
      <p:sp>
        <p:nvSpPr>
          <p:cNvPr id="641" name="Google Shape;641;p46"/>
          <p:cNvSpPr/>
          <p:nvPr/>
        </p:nvSpPr>
        <p:spPr>
          <a:xfrm>
            <a:off x="4880500" y="4851451"/>
            <a:ext cx="3041887" cy="1255276"/>
          </a:xfrm>
          <a:prstGeom prst="rect">
            <a:avLst/>
          </a:prstGeom>
          <a:solidFill>
            <a:schemeClr val="lt1"/>
          </a:solidFill>
          <a:ln w="22225" cap="flat" cmpd="sng">
            <a:solidFill>
              <a:srgbClr val="CAC8ED"/>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800">
                <a:solidFill>
                  <a:srgbClr val="28246F"/>
                </a:solidFill>
                <a:latin typeface="Century Gothic"/>
              </a:rPr>
              <a:t>1: What standardized survivorship care templates can ensure consistent handoffs between oncology and primary care?</a:t>
            </a:r>
          </a:p>
          <a:p>
            <a:pPr marL="228600" indent="-152400">
              <a:spcAft>
                <a:spcPts val="0"/>
              </a:spcAft>
              <a:buChar char="•"/>
            </a:pPr>
            <a:r>
              <a:rPr sz="800">
                <a:solidFill>
                  <a:srgbClr val="28246F"/>
                </a:solidFill>
                <a:latin typeface="Century Gothic"/>
              </a:rPr>
              <a:t>2: How can monitoring responsibilities be clearly defined across different healthcare providers post-treatment?</a:t>
            </a:r>
          </a:p>
        </p:txBody>
      </p:sp>
      <p:sp>
        <p:nvSpPr>
          <p:cNvPr id="642" name="Google Shape;642;p46"/>
          <p:cNvSpPr/>
          <p:nvPr/>
        </p:nvSpPr>
        <p:spPr>
          <a:xfrm>
            <a:off x="8139200" y="1187646"/>
            <a:ext cx="3741867" cy="584223"/>
          </a:xfrm>
          <a:prstGeom prst="parallelogram">
            <a:avLst>
              <a:gd name="adj" fmla="val 25000"/>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3" name="Google Shape;643;p46"/>
          <p:cNvSpPr/>
          <p:nvPr/>
        </p:nvSpPr>
        <p:spPr>
          <a:xfrm>
            <a:off x="8139200" y="1774335"/>
            <a:ext cx="254034" cy="143109"/>
          </a:xfrm>
          <a:custGeom>
            <a:avLst/>
            <a:gdLst/>
            <a:ahLst/>
            <a:cxnLst/>
            <a:rect l="l" t="t" r="r" b="b"/>
            <a:pathLst>
              <a:path w="183451" h="103346" extrusionOk="0">
                <a:moveTo>
                  <a:pt x="0" y="0"/>
                </a:moveTo>
                <a:lnTo>
                  <a:pt x="163068" y="103346"/>
                </a:lnTo>
                <a:lnTo>
                  <a:pt x="183452" y="0"/>
                </a:lnTo>
                <a:lnTo>
                  <a:pt x="0" y="0"/>
                </a:lnTo>
                <a:close/>
              </a:path>
            </a:pathLst>
          </a:custGeom>
          <a:gradFill>
            <a:gsLst>
              <a:gs pos="0">
                <a:srgbClr val="605BCA"/>
              </a:gs>
              <a:gs pos="100000">
                <a:srgbClr val="CAC8ED"/>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entury Gothic"/>
              <a:ea typeface="Century Gothic"/>
              <a:cs typeface="Century Gothic"/>
              <a:sym typeface="Century Gothic"/>
            </a:endParaRPr>
          </a:p>
        </p:txBody>
      </p:sp>
      <p:sp>
        <p:nvSpPr>
          <p:cNvPr id="644" name="Google Shape;644;p46"/>
          <p:cNvSpPr txBox="1"/>
          <p:nvPr/>
        </p:nvSpPr>
        <p:spPr>
          <a:xfrm>
            <a:off x="8318805" y="1332372"/>
            <a:ext cx="3424171" cy="307777"/>
          </a:xfrm>
          <a:prstGeom prst="rect">
            <a:avLst/>
          </a:prstGeom>
          <a:noFill/>
          <a:ln>
            <a:noFill/>
          </a:ln>
        </p:spPr>
        <p:txBody>
          <a:bodyPr spcFirstLastPara="1" wrap="square" lIns="91425" tIns="45700" rIns="91425" bIns="45700" anchor="t" anchorCtr="0">
            <a:spAutoFit/>
          </a:bodyPr>
          <a:lstStyle/>
          <a:p>
            <a:r>
              <a:rPr sz="1400">
                <a:solidFill>
                  <a:srgbClr val="28246F"/>
                </a:solidFill>
                <a:latin typeface="Century Gothic"/>
              </a:rPr>
              <a:t>Theme 3 (n=7)</a:t>
            </a:r>
          </a:p>
        </p:txBody>
      </p:sp>
      <p:sp>
        <p:nvSpPr>
          <p:cNvPr id="645" name="Google Shape;645;p46"/>
          <p:cNvSpPr/>
          <p:nvPr/>
        </p:nvSpPr>
        <p:spPr>
          <a:xfrm rot="-5400000">
            <a:off x="8075675" y="1981575"/>
            <a:ext cx="905700" cy="345000"/>
          </a:xfrm>
          <a:prstGeom prst="rect">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Description</a:t>
            </a:r>
            <a:endParaRPr sz="1400" b="0" i="0" u="none" strike="noStrike" cap="none">
              <a:solidFill>
                <a:srgbClr val="000000"/>
              </a:solidFill>
              <a:latin typeface="Arial"/>
              <a:ea typeface="Arial"/>
              <a:cs typeface="Arial"/>
              <a:sym typeface="Arial"/>
            </a:endParaRPr>
          </a:p>
        </p:txBody>
      </p:sp>
      <p:sp>
        <p:nvSpPr>
          <p:cNvPr id="646" name="Google Shape;646;p46"/>
          <p:cNvSpPr/>
          <p:nvPr/>
        </p:nvSpPr>
        <p:spPr>
          <a:xfrm>
            <a:off x="8701090" y="1774335"/>
            <a:ext cx="3041887" cy="832596"/>
          </a:xfrm>
          <a:prstGeom prst="rect">
            <a:avLst/>
          </a:prstGeom>
          <a:solidFill>
            <a:schemeClr val="lt1"/>
          </a:solidFill>
          <a:ln w="22225" cap="flat" cmpd="sng">
            <a:solidFill>
              <a:srgbClr val="CAC8ED"/>
            </a:solidFill>
            <a:prstDash val="solid"/>
            <a:round/>
            <a:headEnd type="none" w="sm" len="sm"/>
            <a:tailEnd type="none" w="sm" len="sm"/>
          </a:ln>
        </p:spPr>
        <p:txBody>
          <a:bodyPr spcFirstLastPara="1" wrap="square" lIns="91425" tIns="45700" rIns="91425" bIns="45700" anchor="t" anchorCtr="0">
            <a:noAutofit/>
          </a:bodyPr>
          <a:lstStyle/>
          <a:p>
            <a:r>
              <a:rPr sz="1000">
                <a:solidFill>
                  <a:srgbClr val="28246F"/>
                </a:solidFill>
                <a:latin typeface="Century Gothic"/>
              </a:rPr>
              <a:t>Community physicians and primary care providers wait too long before referring patients to oncology, limiting treatment options.</a:t>
            </a:r>
          </a:p>
        </p:txBody>
      </p:sp>
      <p:sp>
        <p:nvSpPr>
          <p:cNvPr id="647" name="Google Shape;647;p46"/>
          <p:cNvSpPr/>
          <p:nvPr/>
        </p:nvSpPr>
        <p:spPr>
          <a:xfrm rot="-5400000">
            <a:off x="7507391" y="3556653"/>
            <a:ext cx="2042322" cy="345077"/>
          </a:xfrm>
          <a:prstGeom prst="rect">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Supporting Quotes</a:t>
            </a:r>
            <a:endParaRPr sz="1400" b="0" i="0" u="none" strike="noStrike" cap="none">
              <a:solidFill>
                <a:srgbClr val="000000"/>
              </a:solidFill>
              <a:latin typeface="Arial"/>
              <a:ea typeface="Arial"/>
              <a:cs typeface="Arial"/>
              <a:sym typeface="Arial"/>
            </a:endParaRPr>
          </a:p>
        </p:txBody>
      </p:sp>
      <p:sp>
        <p:nvSpPr>
          <p:cNvPr id="648" name="Google Shape;648;p46"/>
          <p:cNvSpPr/>
          <p:nvPr/>
        </p:nvSpPr>
        <p:spPr>
          <a:xfrm>
            <a:off x="8701090" y="2708030"/>
            <a:ext cx="3041887" cy="2042322"/>
          </a:xfrm>
          <a:prstGeom prst="rect">
            <a:avLst/>
          </a:prstGeom>
          <a:solidFill>
            <a:schemeClr val="lt1"/>
          </a:solidFill>
          <a:ln w="22225" cap="flat" cmpd="sng">
            <a:solidFill>
              <a:srgbClr val="CAC8ED"/>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id 51: 'primary care referrals often arrive too late, sometimes months after first symptoms'</a:t>
            </a:r>
          </a:p>
          <a:p>
            <a:pPr marL="228600" indent="-152400">
              <a:spcAft>
                <a:spcPts val="400"/>
              </a:spcAft>
              <a:buChar char="•"/>
            </a:pPr>
            <a:r>
              <a:rPr sz="900">
                <a:solidFill>
                  <a:srgbClr val="28246F"/>
                </a:solidFill>
                <a:latin typeface="Century Gothic"/>
              </a:rPr>
              <a:t>id 59: 'community physicians often wait until multiple treatment failures before referring to oncology, and by then options are limited'</a:t>
            </a:r>
          </a:p>
          <a:p>
            <a:pPr marL="228600" indent="-152400">
              <a:spcAft>
                <a:spcPts val="0"/>
              </a:spcAft>
              <a:buChar char="•"/>
            </a:pPr>
            <a:r>
              <a:rPr sz="900">
                <a:solidFill>
                  <a:srgbClr val="28246F"/>
                </a:solidFill>
                <a:latin typeface="Century Gothic"/>
              </a:rPr>
              <a:t>id 95: 'primary care physicians often fail to recognize early symptoms, delaying referrals into oncology'</a:t>
            </a:r>
          </a:p>
        </p:txBody>
      </p:sp>
      <p:sp>
        <p:nvSpPr>
          <p:cNvPr id="649" name="Google Shape;649;p46"/>
          <p:cNvSpPr/>
          <p:nvPr/>
        </p:nvSpPr>
        <p:spPr>
          <a:xfrm rot="-5400000">
            <a:off x="7900914" y="5306551"/>
            <a:ext cx="1255276" cy="345077"/>
          </a:xfrm>
          <a:prstGeom prst="rect">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Considerations</a:t>
            </a:r>
            <a:endParaRPr sz="1400" b="0" i="0" u="none" strike="noStrike" cap="none">
              <a:solidFill>
                <a:srgbClr val="000000"/>
              </a:solidFill>
              <a:latin typeface="Arial"/>
              <a:ea typeface="Arial"/>
              <a:cs typeface="Arial"/>
              <a:sym typeface="Arial"/>
            </a:endParaRPr>
          </a:p>
        </p:txBody>
      </p:sp>
      <p:sp>
        <p:nvSpPr>
          <p:cNvPr id="650" name="Google Shape;650;p46"/>
          <p:cNvSpPr/>
          <p:nvPr/>
        </p:nvSpPr>
        <p:spPr>
          <a:xfrm>
            <a:off x="8701090" y="4851451"/>
            <a:ext cx="3041887" cy="1255276"/>
          </a:xfrm>
          <a:prstGeom prst="rect">
            <a:avLst/>
          </a:prstGeom>
          <a:solidFill>
            <a:schemeClr val="lt1"/>
          </a:solidFill>
          <a:ln w="22225" cap="flat" cmpd="sng">
            <a:solidFill>
              <a:srgbClr val="CAC8ED"/>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800">
                <a:solidFill>
                  <a:srgbClr val="28246F"/>
                </a:solidFill>
                <a:latin typeface="Century Gothic"/>
              </a:rPr>
              <a:t>1: What educational initiatives can improve early symptom recognition among primary care physicians?</a:t>
            </a:r>
          </a:p>
          <a:p>
            <a:pPr marL="228600" indent="-152400">
              <a:spcAft>
                <a:spcPts val="0"/>
              </a:spcAft>
              <a:buChar char="•"/>
            </a:pPr>
            <a:r>
              <a:rPr sz="800">
                <a:solidFill>
                  <a:srgbClr val="28246F"/>
                </a:solidFill>
                <a:latin typeface="Century Gothic"/>
              </a:rPr>
              <a:t>2: How can referral pathways be streamlined to reduce delays between symptom onset and specialist evaluation?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47"/>
          <p:cNvSpPr/>
          <p:nvPr/>
        </p:nvSpPr>
        <p:spPr>
          <a:xfrm>
            <a:off x="1255941" y="6484518"/>
            <a:ext cx="910610" cy="258609"/>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0" tIns="0" rIns="0" bIns="0" anchor="ctr" anchorCtr="0">
            <a:noAutofit/>
          </a:bodyPr>
          <a:lstStyle/>
          <a:p>
            <a:pPr algn="ctr">
              <a:buClr>
                <a:srgbClr val="FFFFFF"/>
              </a:buClr>
              <a:buSzPts val="1100"/>
            </a:pPr>
            <a:r>
              <a:rPr lang="en-US" sz="1100" b="1" spc="200">
                <a:solidFill>
                  <a:srgbClr val="FFFFFF"/>
                </a:solidFill>
                <a:latin typeface="Century Gothic"/>
                <a:sym typeface="Century Gothic"/>
              </a:rPr>
              <a:t>AGENTIC</a:t>
            </a:r>
            <a:endParaRPr sz="1100" b="1" spc="200">
              <a:solidFill>
                <a:srgbClr val="FFFFFF"/>
              </a:solidFill>
              <a:latin typeface="Century Gothic"/>
              <a:sym typeface="Century Gothic"/>
            </a:endParaRPr>
          </a:p>
        </p:txBody>
      </p:sp>
      <p:sp>
        <p:nvSpPr>
          <p:cNvPr id="657" name="Google Shape;657;p47"/>
          <p:cNvSpPr txBox="1"/>
          <p:nvPr/>
        </p:nvSpPr>
        <p:spPr>
          <a:xfrm>
            <a:off x="0" y="274526"/>
            <a:ext cx="12188825" cy="11541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8246F"/>
              </a:buClr>
              <a:buSzPts val="2300"/>
              <a:buFont typeface="Century Gothic"/>
              <a:buNone/>
            </a:pPr>
            <a:r>
              <a:rPr lang="en-US" sz="2300" b="1" i="0" u="none" strike="noStrike" cap="none">
                <a:solidFill>
                  <a:srgbClr val="28246F"/>
                </a:solidFill>
                <a:latin typeface="Century Gothic"/>
                <a:ea typeface="Century Gothic"/>
                <a:cs typeface="Century Gothic"/>
                <a:sym typeface="Century Gothic"/>
              </a:rPr>
              <a:t>Real Example Output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28246F"/>
              </a:buClr>
              <a:buSzPts val="2300"/>
              <a:buFont typeface="Century Gothic"/>
              <a:buNone/>
            </a:pPr>
            <a:r>
              <a:rPr lang="en-US" sz="2300" b="1" i="0" u="none" strike="noStrike" cap="none">
                <a:solidFill>
                  <a:srgbClr val="28246F"/>
                </a:solidFill>
                <a:latin typeface="Century Gothic"/>
                <a:ea typeface="Century Gothic"/>
                <a:cs typeface="Century Gothic"/>
                <a:sym typeface="Century Gothic"/>
              </a:rPr>
              <a:t>TOP THREE THEMES FROM </a:t>
            </a:r>
            <a:r>
              <a:rPr lang="en-US" sz="2300" b="1" i="0" u="none" strike="noStrike" cap="none">
                <a:solidFill>
                  <a:srgbClr val="537CB5"/>
                </a:solidFill>
                <a:latin typeface="Century Gothic"/>
                <a:ea typeface="Century Gothic"/>
                <a:cs typeface="Century Gothic"/>
                <a:sym typeface="Century Gothic"/>
              </a:rPr>
              <a:t>COMPETITIVE INTELLIGENCE </a:t>
            </a:r>
            <a:r>
              <a:rPr lang="en-US" sz="2300" b="1" i="0" u="none" strike="noStrike" cap="none">
                <a:solidFill>
                  <a:srgbClr val="28246F"/>
                </a:solidFill>
                <a:latin typeface="Century Gothic"/>
                <a:ea typeface="Century Gothic"/>
                <a:cs typeface="Century Gothic"/>
                <a:sym typeface="Century Gothic"/>
              </a:rPr>
              <a:t>INSIGHTS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300"/>
              <a:buFont typeface="Arial"/>
              <a:buNone/>
            </a:pPr>
            <a:endParaRPr sz="2300" b="0" i="1" u="none" strike="noStrike" cap="none">
              <a:solidFill>
                <a:srgbClr val="28246F"/>
              </a:solidFill>
              <a:latin typeface="Arial"/>
              <a:ea typeface="Arial"/>
              <a:cs typeface="Arial"/>
              <a:sym typeface="Arial"/>
            </a:endParaRPr>
          </a:p>
        </p:txBody>
      </p:sp>
      <p:sp>
        <p:nvSpPr>
          <p:cNvPr id="658" name="Google Shape;658;p47"/>
          <p:cNvSpPr/>
          <p:nvPr/>
        </p:nvSpPr>
        <p:spPr>
          <a:xfrm>
            <a:off x="498020" y="1187646"/>
            <a:ext cx="3741867" cy="584223"/>
          </a:xfrm>
          <a:prstGeom prst="parallelogram">
            <a:avLst>
              <a:gd name="adj" fmla="val 25000"/>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9" name="Google Shape;659;p47"/>
          <p:cNvSpPr/>
          <p:nvPr/>
        </p:nvSpPr>
        <p:spPr>
          <a:xfrm>
            <a:off x="498020" y="1774335"/>
            <a:ext cx="254034" cy="143109"/>
          </a:xfrm>
          <a:custGeom>
            <a:avLst/>
            <a:gdLst/>
            <a:ahLst/>
            <a:cxnLst/>
            <a:rect l="l" t="t" r="r" b="b"/>
            <a:pathLst>
              <a:path w="183451" h="103346" extrusionOk="0">
                <a:moveTo>
                  <a:pt x="0" y="0"/>
                </a:moveTo>
                <a:lnTo>
                  <a:pt x="163068" y="103346"/>
                </a:lnTo>
                <a:lnTo>
                  <a:pt x="183452" y="0"/>
                </a:lnTo>
                <a:lnTo>
                  <a:pt x="0" y="0"/>
                </a:lnTo>
                <a:close/>
              </a:path>
            </a:pathLst>
          </a:custGeom>
          <a:gradFill>
            <a:gsLst>
              <a:gs pos="0">
                <a:srgbClr val="143F7D"/>
              </a:gs>
              <a:gs pos="100000">
                <a:srgbClr val="92B8ED"/>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entury Gothic"/>
              <a:ea typeface="Century Gothic"/>
              <a:cs typeface="Century Gothic"/>
              <a:sym typeface="Century Gothic"/>
            </a:endParaRPr>
          </a:p>
        </p:txBody>
      </p:sp>
      <p:sp>
        <p:nvSpPr>
          <p:cNvPr id="660" name="Google Shape;660;p47"/>
          <p:cNvSpPr txBox="1"/>
          <p:nvPr/>
        </p:nvSpPr>
        <p:spPr>
          <a:xfrm>
            <a:off x="677625" y="1332372"/>
            <a:ext cx="3424171" cy="307777"/>
          </a:xfrm>
          <a:prstGeom prst="rect">
            <a:avLst/>
          </a:prstGeom>
          <a:noFill/>
          <a:ln>
            <a:noFill/>
          </a:ln>
        </p:spPr>
        <p:txBody>
          <a:bodyPr spcFirstLastPara="1" wrap="square" lIns="91425" tIns="45700" rIns="91425" bIns="45700" anchor="t" anchorCtr="0">
            <a:spAutoFit/>
          </a:bodyPr>
          <a:lstStyle/>
          <a:p>
            <a:r>
              <a:rPr sz="1400">
                <a:solidFill>
                  <a:srgbClr val="28246F"/>
                </a:solidFill>
                <a:latin typeface="Century Gothic"/>
              </a:rPr>
              <a:t>Theme 1 (n=8)</a:t>
            </a:r>
          </a:p>
        </p:txBody>
      </p:sp>
      <p:sp>
        <p:nvSpPr>
          <p:cNvPr id="661" name="Google Shape;661;p47"/>
          <p:cNvSpPr/>
          <p:nvPr/>
        </p:nvSpPr>
        <p:spPr>
          <a:xfrm rot="-5400000">
            <a:off x="426675" y="1973774"/>
            <a:ext cx="921300" cy="345000"/>
          </a:xfrm>
          <a:prstGeom prst="rect">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Description</a:t>
            </a:r>
            <a:endParaRPr sz="1400" b="0" i="0" u="none" strike="noStrike" cap="none">
              <a:solidFill>
                <a:srgbClr val="000000"/>
              </a:solidFill>
              <a:latin typeface="Arial"/>
              <a:ea typeface="Arial"/>
              <a:cs typeface="Arial"/>
              <a:sym typeface="Arial"/>
            </a:endParaRPr>
          </a:p>
        </p:txBody>
      </p:sp>
      <p:sp>
        <p:nvSpPr>
          <p:cNvPr id="662" name="Google Shape;662;p47"/>
          <p:cNvSpPr/>
          <p:nvPr/>
        </p:nvSpPr>
        <p:spPr>
          <a:xfrm>
            <a:off x="1059910" y="1774335"/>
            <a:ext cx="3041887" cy="832596"/>
          </a:xfrm>
          <a:prstGeom prst="rect">
            <a:avLst/>
          </a:prstGeom>
          <a:solidFill>
            <a:schemeClr val="lt1"/>
          </a:solidFill>
          <a:ln w="22225" cap="flat" cmpd="sng">
            <a:solidFill>
              <a:srgbClr val="8FB8EE"/>
            </a:solidFill>
            <a:prstDash val="solid"/>
            <a:round/>
            <a:headEnd type="none" w="sm" len="sm"/>
            <a:tailEnd type="none" w="sm" len="sm"/>
          </a:ln>
        </p:spPr>
        <p:txBody>
          <a:bodyPr spcFirstLastPara="1" wrap="square" lIns="91425" tIns="45700" rIns="91425" bIns="45700" anchor="t" anchorCtr="0">
            <a:noAutofit/>
          </a:bodyPr>
          <a:lstStyle/>
          <a:p>
            <a:r>
              <a:rPr sz="1000">
                <a:solidFill>
                  <a:srgbClr val="28246F"/>
                </a:solidFill>
                <a:latin typeface="Century Gothic"/>
              </a:rPr>
              <a:t>Competitors are outspending and outmaneuvering our team with frequent visits, sponsored events, and promotional materials.</a:t>
            </a:r>
          </a:p>
        </p:txBody>
      </p:sp>
      <p:sp>
        <p:nvSpPr>
          <p:cNvPr id="663" name="Google Shape;663;p47"/>
          <p:cNvSpPr/>
          <p:nvPr/>
        </p:nvSpPr>
        <p:spPr>
          <a:xfrm rot="-5400000">
            <a:off x="-133789" y="3556653"/>
            <a:ext cx="2042322" cy="345077"/>
          </a:xfrm>
          <a:prstGeom prst="rect">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Supporting Quotes</a:t>
            </a:r>
            <a:endParaRPr sz="1400" b="0" i="0" u="none" strike="noStrike" cap="none">
              <a:solidFill>
                <a:srgbClr val="000000"/>
              </a:solidFill>
              <a:latin typeface="Arial"/>
              <a:ea typeface="Arial"/>
              <a:cs typeface="Arial"/>
              <a:sym typeface="Arial"/>
            </a:endParaRPr>
          </a:p>
        </p:txBody>
      </p:sp>
      <p:sp>
        <p:nvSpPr>
          <p:cNvPr id="664" name="Google Shape;664;p47"/>
          <p:cNvSpPr/>
          <p:nvPr/>
        </p:nvSpPr>
        <p:spPr>
          <a:xfrm>
            <a:off x="1059910" y="2708030"/>
            <a:ext cx="3041887" cy="2042322"/>
          </a:xfrm>
          <a:prstGeom prst="rect">
            <a:avLst/>
          </a:prstGeom>
          <a:solidFill>
            <a:schemeClr val="lt1"/>
          </a:solidFill>
          <a:ln w="22225" cap="flat" cmpd="sng">
            <a:solidFill>
              <a:srgbClr val="8FB8EE"/>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id 43: 'They said rival teams are "outspending everyone else" with sponsored dinners, symposia, and starter kits.'</a:t>
            </a:r>
          </a:p>
          <a:p>
            <a:pPr marL="228600" indent="-152400">
              <a:spcAft>
                <a:spcPts val="400"/>
              </a:spcAft>
              <a:buChar char="•"/>
            </a:pPr>
            <a:r>
              <a:rPr sz="900">
                <a:solidFill>
                  <a:srgbClr val="28246F"/>
                </a:solidFill>
                <a:latin typeface="Century Gothic"/>
              </a:rPr>
              <a:t>id 64: 'They've noticed rival companies are offering well-attended dinners and providing attractive starter kits to clinics.'</a:t>
            </a:r>
          </a:p>
          <a:p>
            <a:pPr marL="228600" indent="-152400">
              <a:spcAft>
                <a:spcPts val="0"/>
              </a:spcAft>
              <a:buChar char="•"/>
            </a:pPr>
            <a:r>
              <a:rPr sz="900">
                <a:solidFill>
                  <a:srgbClr val="28246F"/>
                </a:solidFill>
                <a:latin typeface="Century Gothic"/>
              </a:rPr>
              <a:t>id 82: 'They expressed concern that competitor reps have been visiting their institution more frequently than ours, offering multiple sponsored dinners.'</a:t>
            </a:r>
          </a:p>
        </p:txBody>
      </p:sp>
      <p:sp>
        <p:nvSpPr>
          <p:cNvPr id="665" name="Google Shape;665;p47"/>
          <p:cNvSpPr/>
          <p:nvPr/>
        </p:nvSpPr>
        <p:spPr>
          <a:xfrm rot="-5400000">
            <a:off x="259734" y="5306551"/>
            <a:ext cx="1255276" cy="345077"/>
          </a:xfrm>
          <a:prstGeom prst="rect">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Considerations</a:t>
            </a:r>
            <a:endParaRPr sz="1400" b="0" i="0" u="none" strike="noStrike" cap="none">
              <a:solidFill>
                <a:srgbClr val="000000"/>
              </a:solidFill>
              <a:latin typeface="Arial"/>
              <a:ea typeface="Arial"/>
              <a:cs typeface="Arial"/>
              <a:sym typeface="Arial"/>
            </a:endParaRPr>
          </a:p>
        </p:txBody>
      </p:sp>
      <p:sp>
        <p:nvSpPr>
          <p:cNvPr id="666" name="Google Shape;666;p47"/>
          <p:cNvSpPr/>
          <p:nvPr/>
        </p:nvSpPr>
        <p:spPr>
          <a:xfrm>
            <a:off x="1059910" y="4851451"/>
            <a:ext cx="3041887" cy="1255276"/>
          </a:xfrm>
          <a:prstGeom prst="rect">
            <a:avLst/>
          </a:prstGeom>
          <a:solidFill>
            <a:schemeClr val="lt1"/>
          </a:solidFill>
          <a:ln w="22225" cap="flat" cmpd="sng">
            <a:solidFill>
              <a:srgbClr val="8FB8EE"/>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800">
                <a:solidFill>
                  <a:srgbClr val="28246F"/>
                </a:solidFill>
                <a:latin typeface="Century Gothic"/>
              </a:rPr>
              <a:t>1: What specific competitive intelligence do we have on competitor spending and promotional activities in key regions?</a:t>
            </a:r>
          </a:p>
          <a:p>
            <a:pPr marL="228600" indent="-152400">
              <a:spcAft>
                <a:spcPts val="0"/>
              </a:spcAft>
              <a:buChar char="•"/>
            </a:pPr>
            <a:r>
              <a:rPr sz="800">
                <a:solidFill>
                  <a:srgbClr val="28246F"/>
                </a:solidFill>
                <a:latin typeface="Century Gothic"/>
              </a:rPr>
              <a:t>2: How can we strategically counter competitor visibility without simply matching their promotional tactics?</a:t>
            </a:r>
          </a:p>
        </p:txBody>
      </p:sp>
      <p:sp>
        <p:nvSpPr>
          <p:cNvPr id="667" name="Google Shape;667;p47"/>
          <p:cNvSpPr/>
          <p:nvPr/>
        </p:nvSpPr>
        <p:spPr>
          <a:xfrm>
            <a:off x="4318610" y="1187646"/>
            <a:ext cx="3741867" cy="584223"/>
          </a:xfrm>
          <a:prstGeom prst="parallelogram">
            <a:avLst>
              <a:gd name="adj" fmla="val 25000"/>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8" name="Google Shape;668;p47"/>
          <p:cNvSpPr/>
          <p:nvPr/>
        </p:nvSpPr>
        <p:spPr>
          <a:xfrm>
            <a:off x="4318610" y="1774335"/>
            <a:ext cx="254034" cy="143109"/>
          </a:xfrm>
          <a:custGeom>
            <a:avLst/>
            <a:gdLst/>
            <a:ahLst/>
            <a:cxnLst/>
            <a:rect l="l" t="t" r="r" b="b"/>
            <a:pathLst>
              <a:path w="183451" h="103346" extrusionOk="0">
                <a:moveTo>
                  <a:pt x="0" y="0"/>
                </a:moveTo>
                <a:lnTo>
                  <a:pt x="163068" y="103346"/>
                </a:lnTo>
                <a:lnTo>
                  <a:pt x="183452" y="0"/>
                </a:lnTo>
                <a:lnTo>
                  <a:pt x="0" y="0"/>
                </a:lnTo>
                <a:close/>
              </a:path>
            </a:pathLst>
          </a:custGeom>
          <a:gradFill>
            <a:gsLst>
              <a:gs pos="0">
                <a:srgbClr val="143F7D"/>
              </a:gs>
              <a:gs pos="100000">
                <a:srgbClr val="92B8ED"/>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entury Gothic"/>
              <a:ea typeface="Century Gothic"/>
              <a:cs typeface="Century Gothic"/>
              <a:sym typeface="Century Gothic"/>
            </a:endParaRPr>
          </a:p>
        </p:txBody>
      </p:sp>
      <p:sp>
        <p:nvSpPr>
          <p:cNvPr id="669" name="Google Shape;669;p47"/>
          <p:cNvSpPr txBox="1"/>
          <p:nvPr/>
        </p:nvSpPr>
        <p:spPr>
          <a:xfrm>
            <a:off x="4498215" y="1332372"/>
            <a:ext cx="3424171" cy="307777"/>
          </a:xfrm>
          <a:prstGeom prst="rect">
            <a:avLst/>
          </a:prstGeom>
          <a:noFill/>
          <a:ln>
            <a:noFill/>
          </a:ln>
        </p:spPr>
        <p:txBody>
          <a:bodyPr spcFirstLastPara="1" wrap="square" lIns="91425" tIns="45700" rIns="91425" bIns="45700" anchor="t" anchorCtr="0">
            <a:spAutoFit/>
          </a:bodyPr>
          <a:lstStyle/>
          <a:p>
            <a:r>
              <a:rPr sz="1400">
                <a:solidFill>
                  <a:srgbClr val="28246F"/>
                </a:solidFill>
                <a:latin typeface="Century Gothic"/>
              </a:rPr>
              <a:t>Theme 2 (n=9)</a:t>
            </a:r>
          </a:p>
        </p:txBody>
      </p:sp>
      <p:sp>
        <p:nvSpPr>
          <p:cNvPr id="670" name="Google Shape;670;p47"/>
          <p:cNvSpPr/>
          <p:nvPr/>
        </p:nvSpPr>
        <p:spPr>
          <a:xfrm rot="-5400000">
            <a:off x="4255075" y="1981574"/>
            <a:ext cx="905700" cy="345000"/>
          </a:xfrm>
          <a:prstGeom prst="rect">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8246F"/>
              </a:buClr>
              <a:buSzPts val="1000"/>
              <a:buFont typeface="Century Gothic"/>
              <a:buNone/>
            </a:pPr>
            <a:r>
              <a:rPr lang="en-US" sz="1000" b="1" i="0" u="none" strike="noStrike" cap="none">
                <a:solidFill>
                  <a:srgbClr val="28246F"/>
                </a:solidFill>
                <a:latin typeface="Century Gothic"/>
                <a:ea typeface="Century Gothic"/>
                <a:cs typeface="Century Gothic"/>
                <a:sym typeface="Century Gothic"/>
              </a:rPr>
              <a:t>Description</a:t>
            </a:r>
            <a:endParaRPr sz="1400" b="0" i="0" u="none" strike="noStrike" cap="none">
              <a:solidFill>
                <a:srgbClr val="000000"/>
              </a:solidFill>
              <a:latin typeface="Arial"/>
              <a:ea typeface="Arial"/>
              <a:cs typeface="Arial"/>
              <a:sym typeface="Arial"/>
            </a:endParaRPr>
          </a:p>
        </p:txBody>
      </p:sp>
      <p:sp>
        <p:nvSpPr>
          <p:cNvPr id="671" name="Google Shape;671;p47"/>
          <p:cNvSpPr/>
          <p:nvPr/>
        </p:nvSpPr>
        <p:spPr>
          <a:xfrm>
            <a:off x="4880500" y="1774335"/>
            <a:ext cx="3041887" cy="832596"/>
          </a:xfrm>
          <a:prstGeom prst="rect">
            <a:avLst/>
          </a:prstGeom>
          <a:solidFill>
            <a:schemeClr val="lt1"/>
          </a:solidFill>
          <a:ln w="22225" cap="flat" cmpd="sng">
            <a:solidFill>
              <a:srgbClr val="8FB8EE"/>
            </a:solidFill>
            <a:prstDash val="solid"/>
            <a:round/>
            <a:headEnd type="none" w="sm" len="sm"/>
            <a:tailEnd type="none" w="sm" len="sm"/>
          </a:ln>
        </p:spPr>
        <p:txBody>
          <a:bodyPr spcFirstLastPara="1" wrap="square" lIns="91425" tIns="45700" rIns="91425" bIns="45700" anchor="t" anchorCtr="0">
            <a:noAutofit/>
          </a:bodyPr>
          <a:lstStyle/>
          <a:p>
            <a:r>
              <a:rPr sz="1000">
                <a:solidFill>
                  <a:srgbClr val="28246F"/>
                </a:solidFill>
                <a:latin typeface="Century Gothic"/>
              </a:rPr>
              <a:t>Competitors are selectively presenting or overstating clinical data to create false impressions of superiority.</a:t>
            </a:r>
          </a:p>
        </p:txBody>
      </p:sp>
      <p:sp>
        <p:nvSpPr>
          <p:cNvPr id="672" name="Google Shape;672;p47"/>
          <p:cNvSpPr/>
          <p:nvPr/>
        </p:nvSpPr>
        <p:spPr>
          <a:xfrm rot="-5400000">
            <a:off x="3686802" y="3556653"/>
            <a:ext cx="2042322" cy="345077"/>
          </a:xfrm>
          <a:prstGeom prst="rect">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8246F"/>
              </a:buClr>
              <a:buSzPts val="1000"/>
              <a:buFont typeface="Century Gothic"/>
              <a:buNone/>
            </a:pPr>
            <a:r>
              <a:rPr lang="en-US" sz="1000" b="1" i="0" u="none" strike="noStrike" cap="none">
                <a:solidFill>
                  <a:srgbClr val="28246F"/>
                </a:solidFill>
                <a:latin typeface="Century Gothic"/>
                <a:ea typeface="Century Gothic"/>
                <a:cs typeface="Century Gothic"/>
                <a:sym typeface="Century Gothic"/>
              </a:rPr>
              <a:t>Supporting Quotes</a:t>
            </a:r>
            <a:endParaRPr sz="1400" b="0" i="0" u="none" strike="noStrike" cap="none">
              <a:solidFill>
                <a:srgbClr val="000000"/>
              </a:solidFill>
              <a:latin typeface="Arial"/>
              <a:ea typeface="Arial"/>
              <a:cs typeface="Arial"/>
              <a:sym typeface="Arial"/>
            </a:endParaRPr>
          </a:p>
        </p:txBody>
      </p:sp>
      <p:sp>
        <p:nvSpPr>
          <p:cNvPr id="673" name="Google Shape;673;p47"/>
          <p:cNvSpPr/>
          <p:nvPr/>
        </p:nvSpPr>
        <p:spPr>
          <a:xfrm>
            <a:off x="4880500" y="2708030"/>
            <a:ext cx="3041887" cy="2042322"/>
          </a:xfrm>
          <a:prstGeom prst="rect">
            <a:avLst/>
          </a:prstGeom>
          <a:solidFill>
            <a:schemeClr val="lt1"/>
          </a:solidFill>
          <a:ln w="22225" cap="flat" cmpd="sng">
            <a:solidFill>
              <a:srgbClr val="8FB8EE"/>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id 39: 'Charles Mingus noted that competitor reps are presenting safety data selectively, creating the impression of superiority.'</a:t>
            </a:r>
          </a:p>
          <a:p>
            <a:pPr marL="228600" indent="-152400">
              <a:spcAft>
                <a:spcPts val="400"/>
              </a:spcAft>
              <a:buChar char="•"/>
            </a:pPr>
            <a:r>
              <a:rPr sz="900">
                <a:solidFill>
                  <a:srgbClr val="28246F"/>
                </a:solidFill>
                <a:latin typeface="Century Gothic"/>
              </a:rPr>
              <a:t>id 52: 'They explained that competitor reps are heavily emphasizing safety profiles, sometimes overstating the data.'</a:t>
            </a:r>
          </a:p>
          <a:p>
            <a:pPr marL="228600" indent="-152400">
              <a:spcAft>
                <a:spcPts val="0"/>
              </a:spcAft>
              <a:buChar char="•"/>
            </a:pPr>
            <a:r>
              <a:rPr sz="900">
                <a:solidFill>
                  <a:srgbClr val="28246F"/>
                </a:solidFill>
                <a:latin typeface="Century Gothic"/>
              </a:rPr>
              <a:t>id 79: 'They said competitor's local reps are aggressively promoting their survival data, sometimes overstating results.'</a:t>
            </a:r>
          </a:p>
        </p:txBody>
      </p:sp>
      <p:sp>
        <p:nvSpPr>
          <p:cNvPr id="674" name="Google Shape;674;p47"/>
          <p:cNvSpPr/>
          <p:nvPr/>
        </p:nvSpPr>
        <p:spPr>
          <a:xfrm rot="-5400000">
            <a:off x="4080324" y="5306551"/>
            <a:ext cx="1255276" cy="345077"/>
          </a:xfrm>
          <a:prstGeom prst="rect">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8246F"/>
              </a:buClr>
              <a:buSzPts val="1000"/>
              <a:buFont typeface="Century Gothic"/>
              <a:buNone/>
            </a:pPr>
            <a:r>
              <a:rPr lang="en-US" sz="1000" b="1" i="0" u="none" strike="noStrike" cap="none">
                <a:solidFill>
                  <a:srgbClr val="28246F"/>
                </a:solidFill>
                <a:latin typeface="Century Gothic"/>
                <a:ea typeface="Century Gothic"/>
                <a:cs typeface="Century Gothic"/>
                <a:sym typeface="Century Gothic"/>
              </a:rPr>
              <a:t>Considerations</a:t>
            </a:r>
            <a:endParaRPr sz="1400" b="0" i="0" u="none" strike="noStrike" cap="none">
              <a:solidFill>
                <a:srgbClr val="000000"/>
              </a:solidFill>
              <a:latin typeface="Arial"/>
              <a:ea typeface="Arial"/>
              <a:cs typeface="Arial"/>
              <a:sym typeface="Arial"/>
            </a:endParaRPr>
          </a:p>
        </p:txBody>
      </p:sp>
      <p:sp>
        <p:nvSpPr>
          <p:cNvPr id="675" name="Google Shape;675;p47"/>
          <p:cNvSpPr/>
          <p:nvPr/>
        </p:nvSpPr>
        <p:spPr>
          <a:xfrm>
            <a:off x="4880500" y="4851451"/>
            <a:ext cx="3041887" cy="1255276"/>
          </a:xfrm>
          <a:prstGeom prst="rect">
            <a:avLst/>
          </a:prstGeom>
          <a:solidFill>
            <a:schemeClr val="lt1"/>
          </a:solidFill>
          <a:ln w="22225" cap="flat" cmpd="sng">
            <a:solidFill>
              <a:srgbClr val="8FB8EE"/>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800">
                <a:solidFill>
                  <a:srgbClr val="28246F"/>
                </a:solidFill>
                <a:latin typeface="Century Gothic"/>
              </a:rPr>
              <a:t>1: What specific data points are competitors misrepresenting and how can we provide balanced scientific context?</a:t>
            </a:r>
          </a:p>
          <a:p>
            <a:pPr marL="228600" indent="-152400">
              <a:spcAft>
                <a:spcPts val="0"/>
              </a:spcAft>
              <a:buChar char="•"/>
            </a:pPr>
            <a:r>
              <a:rPr sz="800">
                <a:solidFill>
                  <a:srgbClr val="28246F"/>
                </a:solidFill>
                <a:latin typeface="Century Gothic"/>
              </a:rPr>
              <a:t>2: Which healthcare providers are most susceptible to these misleading messages and need targeted education?</a:t>
            </a:r>
          </a:p>
        </p:txBody>
      </p:sp>
      <p:sp>
        <p:nvSpPr>
          <p:cNvPr id="676" name="Google Shape;676;p47"/>
          <p:cNvSpPr/>
          <p:nvPr/>
        </p:nvSpPr>
        <p:spPr>
          <a:xfrm>
            <a:off x="8139200" y="1187646"/>
            <a:ext cx="3741867" cy="584223"/>
          </a:xfrm>
          <a:prstGeom prst="parallelogram">
            <a:avLst>
              <a:gd name="adj" fmla="val 25000"/>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7" name="Google Shape;677;p47"/>
          <p:cNvSpPr/>
          <p:nvPr/>
        </p:nvSpPr>
        <p:spPr>
          <a:xfrm>
            <a:off x="8139200" y="1774335"/>
            <a:ext cx="254034" cy="143109"/>
          </a:xfrm>
          <a:custGeom>
            <a:avLst/>
            <a:gdLst/>
            <a:ahLst/>
            <a:cxnLst/>
            <a:rect l="l" t="t" r="r" b="b"/>
            <a:pathLst>
              <a:path w="183451" h="103346" extrusionOk="0">
                <a:moveTo>
                  <a:pt x="0" y="0"/>
                </a:moveTo>
                <a:lnTo>
                  <a:pt x="163068" y="103346"/>
                </a:lnTo>
                <a:lnTo>
                  <a:pt x="183452" y="0"/>
                </a:lnTo>
                <a:lnTo>
                  <a:pt x="0" y="0"/>
                </a:lnTo>
                <a:close/>
              </a:path>
            </a:pathLst>
          </a:custGeom>
          <a:gradFill>
            <a:gsLst>
              <a:gs pos="0">
                <a:srgbClr val="143F7D"/>
              </a:gs>
              <a:gs pos="100000">
                <a:srgbClr val="92B8ED"/>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entury Gothic"/>
              <a:ea typeface="Century Gothic"/>
              <a:cs typeface="Century Gothic"/>
              <a:sym typeface="Century Gothic"/>
            </a:endParaRPr>
          </a:p>
        </p:txBody>
      </p:sp>
      <p:sp>
        <p:nvSpPr>
          <p:cNvPr id="678" name="Google Shape;678;p47"/>
          <p:cNvSpPr txBox="1"/>
          <p:nvPr/>
        </p:nvSpPr>
        <p:spPr>
          <a:xfrm>
            <a:off x="8318805" y="1332372"/>
            <a:ext cx="3424171" cy="307777"/>
          </a:xfrm>
          <a:prstGeom prst="rect">
            <a:avLst/>
          </a:prstGeom>
          <a:noFill/>
          <a:ln>
            <a:noFill/>
          </a:ln>
        </p:spPr>
        <p:txBody>
          <a:bodyPr spcFirstLastPara="1" wrap="square" lIns="91425" tIns="45700" rIns="91425" bIns="45700" anchor="t" anchorCtr="0">
            <a:spAutoFit/>
          </a:bodyPr>
          <a:lstStyle/>
          <a:p>
            <a:r>
              <a:rPr sz="1400">
                <a:solidFill>
                  <a:srgbClr val="28246F"/>
                </a:solidFill>
                <a:latin typeface="Century Gothic"/>
              </a:rPr>
              <a:t>Theme 3 (n=5)</a:t>
            </a:r>
          </a:p>
        </p:txBody>
      </p:sp>
      <p:sp>
        <p:nvSpPr>
          <p:cNvPr id="679" name="Google Shape;679;p47"/>
          <p:cNvSpPr/>
          <p:nvPr/>
        </p:nvSpPr>
        <p:spPr>
          <a:xfrm rot="-5400000">
            <a:off x="8067875" y="1973774"/>
            <a:ext cx="921300" cy="345000"/>
          </a:xfrm>
          <a:prstGeom prst="rect">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Description</a:t>
            </a:r>
            <a:endParaRPr sz="1400" b="0" i="0" u="none" strike="noStrike" cap="none">
              <a:solidFill>
                <a:srgbClr val="000000"/>
              </a:solidFill>
              <a:latin typeface="Arial"/>
              <a:ea typeface="Arial"/>
              <a:cs typeface="Arial"/>
              <a:sym typeface="Arial"/>
            </a:endParaRPr>
          </a:p>
        </p:txBody>
      </p:sp>
      <p:sp>
        <p:nvSpPr>
          <p:cNvPr id="680" name="Google Shape;680;p47"/>
          <p:cNvSpPr/>
          <p:nvPr/>
        </p:nvSpPr>
        <p:spPr>
          <a:xfrm>
            <a:off x="8701090" y="1774335"/>
            <a:ext cx="3041887" cy="832596"/>
          </a:xfrm>
          <a:prstGeom prst="rect">
            <a:avLst/>
          </a:prstGeom>
          <a:solidFill>
            <a:schemeClr val="lt1"/>
          </a:solidFill>
          <a:ln w="22225" cap="flat" cmpd="sng">
            <a:solidFill>
              <a:srgbClr val="8FB8EE"/>
            </a:solidFill>
            <a:prstDash val="solid"/>
            <a:round/>
            <a:headEnd type="none" w="sm" len="sm"/>
            <a:tailEnd type="none" w="sm" len="sm"/>
          </a:ln>
        </p:spPr>
        <p:txBody>
          <a:bodyPr spcFirstLastPara="1" wrap="square" lIns="91425" tIns="45700" rIns="91425" bIns="45700" anchor="t" anchorCtr="0">
            <a:noAutofit/>
          </a:bodyPr>
          <a:lstStyle/>
          <a:p>
            <a:r>
              <a:rPr sz="1000">
                <a:solidFill>
                  <a:srgbClr val="28246F"/>
                </a:solidFill>
                <a:latin typeface="Century Gothic"/>
              </a:rPr>
              <a:t>Competitors are effectively positioning their products as more convenient and user-friendly, resonating with healthcare providers.</a:t>
            </a:r>
          </a:p>
        </p:txBody>
      </p:sp>
      <p:sp>
        <p:nvSpPr>
          <p:cNvPr id="681" name="Google Shape;681;p47"/>
          <p:cNvSpPr/>
          <p:nvPr/>
        </p:nvSpPr>
        <p:spPr>
          <a:xfrm rot="-5400000">
            <a:off x="7507391" y="3556653"/>
            <a:ext cx="2042322" cy="345077"/>
          </a:xfrm>
          <a:prstGeom prst="rect">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Supporting Quotes</a:t>
            </a:r>
            <a:endParaRPr sz="1400" b="0" i="0" u="none" strike="noStrike" cap="none">
              <a:solidFill>
                <a:srgbClr val="000000"/>
              </a:solidFill>
              <a:latin typeface="Arial"/>
              <a:ea typeface="Arial"/>
              <a:cs typeface="Arial"/>
              <a:sym typeface="Arial"/>
            </a:endParaRPr>
          </a:p>
        </p:txBody>
      </p:sp>
      <p:sp>
        <p:nvSpPr>
          <p:cNvPr id="682" name="Google Shape;682;p47"/>
          <p:cNvSpPr/>
          <p:nvPr/>
        </p:nvSpPr>
        <p:spPr>
          <a:xfrm>
            <a:off x="8701090" y="2708030"/>
            <a:ext cx="3041887" cy="2042322"/>
          </a:xfrm>
          <a:prstGeom prst="rect">
            <a:avLst/>
          </a:prstGeom>
          <a:solidFill>
            <a:schemeClr val="lt1"/>
          </a:solidFill>
          <a:ln w="22225" cap="flat" cmpd="sng">
            <a:solidFill>
              <a:srgbClr val="8FB8EE"/>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id 46: 'They felt competitor's "ease of use" messaging is resonating with nurses.'</a:t>
            </a:r>
          </a:p>
          <a:p>
            <a:pPr marL="228600" indent="-152400">
              <a:spcAft>
                <a:spcPts val="400"/>
              </a:spcAft>
              <a:buChar char="•"/>
            </a:pPr>
            <a:r>
              <a:rPr sz="900">
                <a:solidFill>
                  <a:srgbClr val="28246F"/>
                </a:solidFill>
                <a:latin typeface="Century Gothic"/>
              </a:rPr>
              <a:t>id 73: 'They expressed that competitor teams are positioning their new formulation as much easier to use and this messaging is gaining traction.'</a:t>
            </a:r>
          </a:p>
          <a:p>
            <a:pPr marL="228600" indent="-152400">
              <a:spcAft>
                <a:spcPts val="0"/>
              </a:spcAft>
              <a:buChar char="•"/>
            </a:pPr>
            <a:r>
              <a:rPr sz="900">
                <a:solidFill>
                  <a:srgbClr val="28246F"/>
                </a:solidFill>
                <a:latin typeface="Century Gothic"/>
              </a:rPr>
              <a:t>id 83: 'They remarked that competitor teams are increasingly visible at local symposia, positioning their product as more convenient.'</a:t>
            </a:r>
          </a:p>
        </p:txBody>
      </p:sp>
      <p:sp>
        <p:nvSpPr>
          <p:cNvPr id="683" name="Google Shape;683;p47"/>
          <p:cNvSpPr/>
          <p:nvPr/>
        </p:nvSpPr>
        <p:spPr>
          <a:xfrm rot="-5400000">
            <a:off x="7900914" y="5306551"/>
            <a:ext cx="1255276" cy="345077"/>
          </a:xfrm>
          <a:prstGeom prst="rect">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Considerations</a:t>
            </a:r>
            <a:endParaRPr sz="1400" b="0" i="0" u="none" strike="noStrike" cap="none">
              <a:solidFill>
                <a:srgbClr val="000000"/>
              </a:solidFill>
              <a:latin typeface="Arial"/>
              <a:ea typeface="Arial"/>
              <a:cs typeface="Arial"/>
              <a:sym typeface="Arial"/>
            </a:endParaRPr>
          </a:p>
        </p:txBody>
      </p:sp>
      <p:sp>
        <p:nvSpPr>
          <p:cNvPr id="684" name="Google Shape;684;p47"/>
          <p:cNvSpPr/>
          <p:nvPr/>
        </p:nvSpPr>
        <p:spPr>
          <a:xfrm>
            <a:off x="8701090" y="4851451"/>
            <a:ext cx="3041887" cy="1255276"/>
          </a:xfrm>
          <a:prstGeom prst="rect">
            <a:avLst/>
          </a:prstGeom>
          <a:solidFill>
            <a:schemeClr val="lt1"/>
          </a:solidFill>
          <a:ln w="22225" cap="flat" cmpd="sng">
            <a:solidFill>
              <a:srgbClr val="8FB8EE"/>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800">
                <a:solidFill>
                  <a:srgbClr val="28246F"/>
                </a:solidFill>
                <a:latin typeface="Century Gothic"/>
              </a:rPr>
              <a:t>1: What specific convenience factors are driving adoption decisions and how do they compare to our product attributes?</a:t>
            </a:r>
          </a:p>
          <a:p>
            <a:pPr marL="228600" indent="-152400">
              <a:spcAft>
                <a:spcPts val="0"/>
              </a:spcAft>
              <a:buChar char="•"/>
            </a:pPr>
            <a:r>
              <a:rPr sz="800">
                <a:solidFill>
                  <a:srgbClr val="28246F"/>
                </a:solidFill>
                <a:latin typeface="Century Gothic"/>
              </a:rPr>
              <a:t>2: How can we reframe the convenience narrative to highlight our product's unique value proposition?</a:t>
            </a:r>
          </a:p>
        </p:txBody>
      </p:sp>
    </p:spTree>
  </p:cSld>
  <p:clrMapOvr>
    <a:masterClrMapping/>
  </p:clrMapOvr>
</p:sld>
</file>

<file path=ppt/theme/theme1.xml><?xml version="1.0" encoding="utf-8"?>
<a:theme xmlns:a="http://schemas.openxmlformats.org/drawingml/2006/main" name="3_Office Theme">
  <a:themeElements>
    <a:clrScheme name="Custom 14">
      <a:dk1>
        <a:srgbClr val="000000"/>
      </a:dk1>
      <a:lt1>
        <a:srgbClr val="FFFFFF"/>
      </a:lt1>
      <a:dk2>
        <a:srgbClr val="343434"/>
      </a:dk2>
      <a:lt2>
        <a:srgbClr val="F2F2F2"/>
      </a:lt2>
      <a:accent1>
        <a:srgbClr val="3ACCFF"/>
      </a:accent1>
      <a:accent2>
        <a:srgbClr val="2383C1"/>
      </a:accent2>
      <a:accent3>
        <a:srgbClr val="1B55A7"/>
      </a:accent3>
      <a:accent4>
        <a:srgbClr val="004D86"/>
      </a:accent4>
      <a:accent5>
        <a:srgbClr val="51BF6F"/>
      </a:accent5>
      <a:accent6>
        <a:srgbClr val="3EB6AC"/>
      </a:accent6>
      <a:hlink>
        <a:srgbClr val="40AFFF"/>
      </a:hlink>
      <a:folHlink>
        <a:srgbClr val="79797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4">
      <a:dk1>
        <a:srgbClr val="000000"/>
      </a:dk1>
      <a:lt1>
        <a:srgbClr val="FFFFFF"/>
      </a:lt1>
      <a:dk2>
        <a:srgbClr val="343434"/>
      </a:dk2>
      <a:lt2>
        <a:srgbClr val="F2F2F2"/>
      </a:lt2>
      <a:accent1>
        <a:srgbClr val="3ACCFF"/>
      </a:accent1>
      <a:accent2>
        <a:srgbClr val="2383C1"/>
      </a:accent2>
      <a:accent3>
        <a:srgbClr val="1B55A7"/>
      </a:accent3>
      <a:accent4>
        <a:srgbClr val="004D86"/>
      </a:accent4>
      <a:accent5>
        <a:srgbClr val="51BF6F"/>
      </a:accent5>
      <a:accent6>
        <a:srgbClr val="3EB6AC"/>
      </a:accent6>
      <a:hlink>
        <a:srgbClr val="40AFFF"/>
      </a:hlink>
      <a:folHlink>
        <a:srgbClr val="79797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2814</Words>
  <Application>Microsoft Office PowerPoint</Application>
  <PresentationFormat>Widescreen</PresentationFormat>
  <Paragraphs>320</Paragraphs>
  <Slides>11</Slides>
  <Notes>11</Notes>
  <HiddenSlides>0</HiddenSlides>
  <MMClips>0</MMClips>
  <ScaleCrop>false</ScaleCrop>
  <HeadingPairs>
    <vt:vector size="4" baseType="variant">
      <vt:variant>
        <vt:lpstr>Theme</vt:lpstr>
      </vt:variant>
      <vt:variant>
        <vt:i4>2</vt:i4>
      </vt:variant>
      <vt:variant>
        <vt:lpstr>Slide Titles</vt:lpstr>
      </vt:variant>
      <vt:variant>
        <vt:i4>11</vt:i4>
      </vt:variant>
    </vt:vector>
  </HeadingPairs>
  <TitlesOfParts>
    <vt:vector size="13" baseType="lpstr">
      <vt:lpstr>3_Office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 Li</dc:creator>
  <cp:lastModifiedBy>Josh Li</cp:lastModifiedBy>
  <cp:revision>3</cp:revision>
  <dcterms:modified xsi:type="dcterms:W3CDTF">2025-09-23T15:35:22Z</dcterms:modified>
</cp:coreProperties>
</file>